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61" r:id="rId7"/>
    <p:sldId id="263" r:id="rId8"/>
    <p:sldId id="266" r:id="rId9"/>
    <p:sldId id="267" r:id="rId10"/>
    <p:sldId id="268" r:id="rId11"/>
    <p:sldId id="262" r:id="rId12"/>
    <p:sldId id="269" r:id="rId13"/>
    <p:sldId id="270" r:id="rId14"/>
    <p:sldId id="264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527042-70EA-445A-AC6F-D335E9C196F3}" v="20" dt="2024-01-31T03:26:24.790"/>
    <p1510:client id="{DB80087C-54B9-4FB0-A1D8-ED77B065CC35}" v="16" dt="2024-01-31T03:01:51.413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30" autoAdjust="0"/>
    <p:restoredTop sz="25660" autoAdjust="0"/>
  </p:normalViewPr>
  <p:slideViewPr>
    <p:cSldViewPr>
      <p:cViewPr varScale="1">
        <p:scale>
          <a:sx n="90" d="100"/>
          <a:sy n="90" d="100"/>
        </p:scale>
        <p:origin x="114" y="4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960"/>
    </p:cViewPr>
  </p:sorterViewPr>
  <p:notesViewPr>
    <p:cSldViewPr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E63C4F-EE67-45BE-9BB4-26BA86F0F8F0}" type="doc">
      <dgm:prSet loTypeId="urn:microsoft.com/office/officeart/2018/5/layout/IconLeafLabelList" loCatId="icon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B535B331-04C8-4005-8657-8CCDEDA2C00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Business Problem</a:t>
          </a:r>
          <a:endParaRPr lang="en-US"/>
        </a:p>
      </dgm:t>
    </dgm:pt>
    <dgm:pt modelId="{7EAF82E4-3BF1-4691-A4C7-4975530AB7F5}" type="parTrans" cxnId="{C75036BD-9644-4026-9D37-34D51ADBFEB1}">
      <dgm:prSet/>
      <dgm:spPr/>
      <dgm:t>
        <a:bodyPr/>
        <a:lstStyle/>
        <a:p>
          <a:endParaRPr lang="en-US"/>
        </a:p>
      </dgm:t>
    </dgm:pt>
    <dgm:pt modelId="{51E513CC-423F-4BC4-9D35-8B450C90919D}" type="sibTrans" cxnId="{C75036BD-9644-4026-9D37-34D51ADBFEB1}">
      <dgm:prSet/>
      <dgm:spPr/>
      <dgm:t>
        <a:bodyPr/>
        <a:lstStyle/>
        <a:p>
          <a:endParaRPr lang="en-US"/>
        </a:p>
      </dgm:t>
    </dgm:pt>
    <dgm:pt modelId="{432E39A9-9752-4E44-9233-487E342F3D8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Background</a:t>
          </a:r>
        </a:p>
        <a:p>
          <a:pPr>
            <a:lnSpc>
              <a:spcPct val="100000"/>
            </a:lnSpc>
            <a:defRPr cap="all"/>
          </a:pPr>
          <a:r>
            <a:rPr lang="en-US" b="1"/>
            <a:t>/ History</a:t>
          </a:r>
          <a:endParaRPr lang="en-US"/>
        </a:p>
      </dgm:t>
    </dgm:pt>
    <dgm:pt modelId="{85CE7B52-D62B-47AD-B5A9-4CEC771ACAB9}" type="parTrans" cxnId="{E32C4211-0C12-415A-A996-7B6ED559B571}">
      <dgm:prSet/>
      <dgm:spPr/>
      <dgm:t>
        <a:bodyPr/>
        <a:lstStyle/>
        <a:p>
          <a:endParaRPr lang="en-US"/>
        </a:p>
      </dgm:t>
    </dgm:pt>
    <dgm:pt modelId="{365AF1E9-8CD6-4318-97B8-213DF40033DD}" type="sibTrans" cxnId="{E32C4211-0C12-415A-A996-7B6ED559B571}">
      <dgm:prSet/>
      <dgm:spPr/>
      <dgm:t>
        <a:bodyPr/>
        <a:lstStyle/>
        <a:p>
          <a:endParaRPr lang="en-US"/>
        </a:p>
      </dgm:t>
    </dgm:pt>
    <dgm:pt modelId="{CCF2E24C-90E6-46E5-AB86-DB37C79F72C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Models</a:t>
          </a:r>
          <a:endParaRPr lang="en-US"/>
        </a:p>
      </dgm:t>
    </dgm:pt>
    <dgm:pt modelId="{A190B95E-C0BB-441F-B4D4-F5D1BAAAB536}" type="parTrans" cxnId="{480D8767-94EC-45D9-BE81-EB5937A94C31}">
      <dgm:prSet/>
      <dgm:spPr/>
      <dgm:t>
        <a:bodyPr/>
        <a:lstStyle/>
        <a:p>
          <a:endParaRPr lang="en-US"/>
        </a:p>
      </dgm:t>
    </dgm:pt>
    <dgm:pt modelId="{05804EA4-4A82-4F68-B71A-2DC61C6A5175}" type="sibTrans" cxnId="{480D8767-94EC-45D9-BE81-EB5937A94C31}">
      <dgm:prSet/>
      <dgm:spPr/>
      <dgm:t>
        <a:bodyPr/>
        <a:lstStyle/>
        <a:p>
          <a:endParaRPr lang="en-US"/>
        </a:p>
      </dgm:t>
    </dgm:pt>
    <dgm:pt modelId="{14543413-EC93-4B19-9924-E6BCBA0D8F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Analysis</a:t>
          </a:r>
          <a:endParaRPr lang="en-US"/>
        </a:p>
      </dgm:t>
    </dgm:pt>
    <dgm:pt modelId="{C78FDEE6-ACC1-4EF1-803B-85504174751B}" type="parTrans" cxnId="{AEE42352-DCB9-4B29-9D7A-88E6E7D098EF}">
      <dgm:prSet/>
      <dgm:spPr/>
      <dgm:t>
        <a:bodyPr/>
        <a:lstStyle/>
        <a:p>
          <a:endParaRPr lang="en-US"/>
        </a:p>
      </dgm:t>
    </dgm:pt>
    <dgm:pt modelId="{34FD4D4E-DF9B-4ADF-9BEB-F066F9AA8FBB}" type="sibTrans" cxnId="{AEE42352-DCB9-4B29-9D7A-88E6E7D098EF}">
      <dgm:prSet/>
      <dgm:spPr/>
      <dgm:t>
        <a:bodyPr/>
        <a:lstStyle/>
        <a:p>
          <a:endParaRPr lang="en-US"/>
        </a:p>
      </dgm:t>
    </dgm:pt>
    <dgm:pt modelId="{54725A50-1A15-4DEB-B5B1-5B8945FEB1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Recommendations</a:t>
          </a:r>
          <a:endParaRPr lang="en-US"/>
        </a:p>
      </dgm:t>
    </dgm:pt>
    <dgm:pt modelId="{42A407A7-77AF-4EBD-A85D-E3395EC66B1A}" type="parTrans" cxnId="{77D8F96D-636B-4DA2-8B06-3D1B8CB262DC}">
      <dgm:prSet/>
      <dgm:spPr/>
      <dgm:t>
        <a:bodyPr/>
        <a:lstStyle/>
        <a:p>
          <a:endParaRPr lang="en-US"/>
        </a:p>
      </dgm:t>
    </dgm:pt>
    <dgm:pt modelId="{CF0FE97C-8DE0-48B7-A044-A0E8C13D909B}" type="sibTrans" cxnId="{77D8F96D-636B-4DA2-8B06-3D1B8CB262DC}">
      <dgm:prSet/>
      <dgm:spPr/>
      <dgm:t>
        <a:bodyPr/>
        <a:lstStyle/>
        <a:p>
          <a:endParaRPr lang="en-US"/>
        </a:p>
      </dgm:t>
    </dgm:pt>
    <dgm:pt modelId="{D8DFFF63-5537-4222-B258-AF05AD5FE97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Ethical Issues</a:t>
          </a:r>
          <a:endParaRPr lang="en-US"/>
        </a:p>
      </dgm:t>
    </dgm:pt>
    <dgm:pt modelId="{56DC9AD9-BF44-43E8-A996-09F6C245F0E5}" type="parTrans" cxnId="{BA00BA60-A3C4-4CD2-A679-B940BFA18D84}">
      <dgm:prSet/>
      <dgm:spPr/>
      <dgm:t>
        <a:bodyPr/>
        <a:lstStyle/>
        <a:p>
          <a:endParaRPr lang="en-US"/>
        </a:p>
      </dgm:t>
    </dgm:pt>
    <dgm:pt modelId="{3C88B198-B143-430C-A65B-C7F2FB637412}" type="sibTrans" cxnId="{BA00BA60-A3C4-4CD2-A679-B940BFA18D84}">
      <dgm:prSet/>
      <dgm:spPr/>
      <dgm:t>
        <a:bodyPr/>
        <a:lstStyle/>
        <a:p>
          <a:endParaRPr lang="en-US"/>
        </a:p>
      </dgm:t>
    </dgm:pt>
    <dgm:pt modelId="{4DD307F0-BD1B-4184-ABCB-2D06E5447E6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References</a:t>
          </a:r>
          <a:endParaRPr lang="en-US"/>
        </a:p>
      </dgm:t>
    </dgm:pt>
    <dgm:pt modelId="{E8E4AF70-72A7-4B86-98F6-40CF539560A7}" type="parTrans" cxnId="{781A5CD4-E709-4C1E-8006-65B012539C58}">
      <dgm:prSet/>
      <dgm:spPr/>
      <dgm:t>
        <a:bodyPr/>
        <a:lstStyle/>
        <a:p>
          <a:endParaRPr lang="en-US"/>
        </a:p>
      </dgm:t>
    </dgm:pt>
    <dgm:pt modelId="{AEB4D90A-B1C7-4FE5-8B0C-2DF4A58DE0C1}" type="sibTrans" cxnId="{781A5CD4-E709-4C1E-8006-65B012539C58}">
      <dgm:prSet/>
      <dgm:spPr/>
      <dgm:t>
        <a:bodyPr/>
        <a:lstStyle/>
        <a:p>
          <a:endParaRPr lang="en-US"/>
        </a:p>
      </dgm:t>
    </dgm:pt>
    <dgm:pt modelId="{693792A2-C78D-4E67-8D34-0CF093A63988}" type="pres">
      <dgm:prSet presAssocID="{C8E63C4F-EE67-45BE-9BB4-26BA86F0F8F0}" presName="root" presStyleCnt="0">
        <dgm:presLayoutVars>
          <dgm:dir/>
          <dgm:resizeHandles val="exact"/>
        </dgm:presLayoutVars>
      </dgm:prSet>
      <dgm:spPr/>
    </dgm:pt>
    <dgm:pt modelId="{A149EFB8-968F-4388-A53D-F4E348ECA7E4}" type="pres">
      <dgm:prSet presAssocID="{B535B331-04C8-4005-8657-8CCDEDA2C00C}" presName="compNode" presStyleCnt="0"/>
      <dgm:spPr/>
    </dgm:pt>
    <dgm:pt modelId="{DE616459-F398-4D55-A4A3-F6375A1C53ED}" type="pres">
      <dgm:prSet presAssocID="{B535B331-04C8-4005-8657-8CCDEDA2C00C}" presName="iconBgRect" presStyleLbl="bgShp" presStyleIdx="0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39D3BF55-D5C2-422B-A0B6-D927DC5A0897}" type="pres">
      <dgm:prSet presAssocID="{B535B331-04C8-4005-8657-8CCDEDA2C00C}" presName="iconRect" presStyleLbl="node1" presStyleIdx="0" presStyleCnt="7"/>
      <dgm:spPr/>
    </dgm:pt>
    <dgm:pt modelId="{83B61848-4C68-44D2-9477-7E1B7D3F611D}" type="pres">
      <dgm:prSet presAssocID="{B535B331-04C8-4005-8657-8CCDEDA2C00C}" presName="spaceRect" presStyleCnt="0"/>
      <dgm:spPr/>
    </dgm:pt>
    <dgm:pt modelId="{3DA3EDCE-3852-48C7-BE17-2E93028B99DE}" type="pres">
      <dgm:prSet presAssocID="{B535B331-04C8-4005-8657-8CCDEDA2C00C}" presName="textRect" presStyleLbl="revTx" presStyleIdx="0" presStyleCnt="7">
        <dgm:presLayoutVars>
          <dgm:chMax val="1"/>
          <dgm:chPref val="1"/>
        </dgm:presLayoutVars>
      </dgm:prSet>
      <dgm:spPr/>
    </dgm:pt>
    <dgm:pt modelId="{EDC0C58B-48F8-4FF0-B61A-D3422F67BB1E}" type="pres">
      <dgm:prSet presAssocID="{51E513CC-423F-4BC4-9D35-8B450C90919D}" presName="sibTrans" presStyleCnt="0"/>
      <dgm:spPr/>
    </dgm:pt>
    <dgm:pt modelId="{C3BDD4F2-1EC3-4A34-B575-48C6693DE872}" type="pres">
      <dgm:prSet presAssocID="{432E39A9-9752-4E44-9233-487E342F3D82}" presName="compNode" presStyleCnt="0"/>
      <dgm:spPr/>
    </dgm:pt>
    <dgm:pt modelId="{AC542537-7665-4CA8-873D-945D2DCE9113}" type="pres">
      <dgm:prSet presAssocID="{432E39A9-9752-4E44-9233-487E342F3D82}" presName="iconBgRect" presStyleLbl="bgShp" presStyleIdx="1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4FE8E109-7229-4459-BF40-B7C0F91D75F2}" type="pres">
      <dgm:prSet presAssocID="{432E39A9-9752-4E44-9233-487E342F3D82}" presName="iconRect" presStyleLbl="node1" presStyleIdx="1" presStyleCnt="7"/>
      <dgm:spPr/>
    </dgm:pt>
    <dgm:pt modelId="{53D33A64-B5AE-4304-B222-DF5A2C2DC028}" type="pres">
      <dgm:prSet presAssocID="{432E39A9-9752-4E44-9233-487E342F3D82}" presName="spaceRect" presStyleCnt="0"/>
      <dgm:spPr/>
    </dgm:pt>
    <dgm:pt modelId="{A1A56874-2A58-4D71-80C2-7A7616F40CD7}" type="pres">
      <dgm:prSet presAssocID="{432E39A9-9752-4E44-9233-487E342F3D82}" presName="textRect" presStyleLbl="revTx" presStyleIdx="1" presStyleCnt="7">
        <dgm:presLayoutVars>
          <dgm:chMax val="1"/>
          <dgm:chPref val="1"/>
        </dgm:presLayoutVars>
      </dgm:prSet>
      <dgm:spPr/>
    </dgm:pt>
    <dgm:pt modelId="{30FCA8BE-8F4B-4B7A-A907-BC35AAD2C114}" type="pres">
      <dgm:prSet presAssocID="{365AF1E9-8CD6-4318-97B8-213DF40033DD}" presName="sibTrans" presStyleCnt="0"/>
      <dgm:spPr/>
    </dgm:pt>
    <dgm:pt modelId="{7ED88CBC-61CD-44A3-BB35-A3BBBA05D742}" type="pres">
      <dgm:prSet presAssocID="{CCF2E24C-90E6-46E5-AB86-DB37C79F72C5}" presName="compNode" presStyleCnt="0"/>
      <dgm:spPr/>
    </dgm:pt>
    <dgm:pt modelId="{180BF2EE-8A64-43A8-8033-3CD7FBFF439C}" type="pres">
      <dgm:prSet presAssocID="{CCF2E24C-90E6-46E5-AB86-DB37C79F72C5}" presName="iconBgRect" presStyleLbl="bgShp" presStyleIdx="2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1A6D01A5-C74C-4B1C-97C1-02746424C947}" type="pres">
      <dgm:prSet presAssocID="{CCF2E24C-90E6-46E5-AB86-DB37C79F72C5}" presName="iconRect" presStyleLbl="node1" presStyleIdx="2" presStyleCnt="7"/>
      <dgm:spPr/>
    </dgm:pt>
    <dgm:pt modelId="{AFB50809-656A-459E-B89D-173B47BFFA32}" type="pres">
      <dgm:prSet presAssocID="{CCF2E24C-90E6-46E5-AB86-DB37C79F72C5}" presName="spaceRect" presStyleCnt="0"/>
      <dgm:spPr/>
    </dgm:pt>
    <dgm:pt modelId="{159F6213-939E-4ECF-B0B4-94FCCEE22CCE}" type="pres">
      <dgm:prSet presAssocID="{CCF2E24C-90E6-46E5-AB86-DB37C79F72C5}" presName="textRect" presStyleLbl="revTx" presStyleIdx="2" presStyleCnt="7">
        <dgm:presLayoutVars>
          <dgm:chMax val="1"/>
          <dgm:chPref val="1"/>
        </dgm:presLayoutVars>
      </dgm:prSet>
      <dgm:spPr/>
    </dgm:pt>
    <dgm:pt modelId="{C057CAFB-693F-4414-B432-7B1E7A67EA00}" type="pres">
      <dgm:prSet presAssocID="{05804EA4-4A82-4F68-B71A-2DC61C6A5175}" presName="sibTrans" presStyleCnt="0"/>
      <dgm:spPr/>
    </dgm:pt>
    <dgm:pt modelId="{77B5BA29-4739-4C06-BA6A-1377680243AC}" type="pres">
      <dgm:prSet presAssocID="{14543413-EC93-4B19-9924-E6BCBA0D8FAE}" presName="compNode" presStyleCnt="0"/>
      <dgm:spPr/>
    </dgm:pt>
    <dgm:pt modelId="{2A4C0998-EFD5-4513-8591-F7EF50BB875C}" type="pres">
      <dgm:prSet presAssocID="{14543413-EC93-4B19-9924-E6BCBA0D8FAE}" presName="iconBgRect" presStyleLbl="bgShp" presStyleIdx="3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AC9BA348-7872-48D1-9571-78A4A639FE3D}" type="pres">
      <dgm:prSet presAssocID="{14543413-EC93-4B19-9924-E6BCBA0D8FAE}" presName="iconRect" presStyleLbl="node1" presStyleIdx="3" presStyleCnt="7"/>
      <dgm:spPr/>
    </dgm:pt>
    <dgm:pt modelId="{07666B01-665A-4960-B421-7561051F5061}" type="pres">
      <dgm:prSet presAssocID="{14543413-EC93-4B19-9924-E6BCBA0D8FAE}" presName="spaceRect" presStyleCnt="0"/>
      <dgm:spPr/>
    </dgm:pt>
    <dgm:pt modelId="{98142807-3788-46C0-AF6C-4D2A985BA454}" type="pres">
      <dgm:prSet presAssocID="{14543413-EC93-4B19-9924-E6BCBA0D8FAE}" presName="textRect" presStyleLbl="revTx" presStyleIdx="3" presStyleCnt="7">
        <dgm:presLayoutVars>
          <dgm:chMax val="1"/>
          <dgm:chPref val="1"/>
        </dgm:presLayoutVars>
      </dgm:prSet>
      <dgm:spPr/>
    </dgm:pt>
    <dgm:pt modelId="{520F03C3-CED5-41C5-8F2C-071261EC9CDE}" type="pres">
      <dgm:prSet presAssocID="{34FD4D4E-DF9B-4ADF-9BEB-F066F9AA8FBB}" presName="sibTrans" presStyleCnt="0"/>
      <dgm:spPr/>
    </dgm:pt>
    <dgm:pt modelId="{57C961FE-F561-4C88-93E6-1C1DE26BAA9E}" type="pres">
      <dgm:prSet presAssocID="{54725A50-1A15-4DEB-B5B1-5B8945FEB1B8}" presName="compNode" presStyleCnt="0"/>
      <dgm:spPr/>
    </dgm:pt>
    <dgm:pt modelId="{E9B8E39D-462C-4353-9DE5-21385605E67E}" type="pres">
      <dgm:prSet presAssocID="{54725A50-1A15-4DEB-B5B1-5B8945FEB1B8}" presName="iconBgRect" presStyleLbl="bgShp" presStyleIdx="4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B9F22570-54C1-463F-9C79-7BF0DE66BAB4}" type="pres">
      <dgm:prSet presAssocID="{54725A50-1A15-4DEB-B5B1-5B8945FEB1B8}" presName="iconRect" presStyleLbl="node1" presStyleIdx="4" presStyleCnt="7"/>
      <dgm:spPr/>
    </dgm:pt>
    <dgm:pt modelId="{5D9E5C89-B02B-4ABF-8860-3600CF011EC3}" type="pres">
      <dgm:prSet presAssocID="{54725A50-1A15-4DEB-B5B1-5B8945FEB1B8}" presName="spaceRect" presStyleCnt="0"/>
      <dgm:spPr/>
    </dgm:pt>
    <dgm:pt modelId="{8F5B5154-F715-4ED0-AB8A-1BA8709B97F7}" type="pres">
      <dgm:prSet presAssocID="{54725A50-1A15-4DEB-B5B1-5B8945FEB1B8}" presName="textRect" presStyleLbl="revTx" presStyleIdx="4" presStyleCnt="7" custScaleX="169888">
        <dgm:presLayoutVars>
          <dgm:chMax val="1"/>
          <dgm:chPref val="1"/>
        </dgm:presLayoutVars>
      </dgm:prSet>
      <dgm:spPr/>
    </dgm:pt>
    <dgm:pt modelId="{D9FA6AAB-5A89-44ED-9677-8459312FE85C}" type="pres">
      <dgm:prSet presAssocID="{CF0FE97C-8DE0-48B7-A044-A0E8C13D909B}" presName="sibTrans" presStyleCnt="0"/>
      <dgm:spPr/>
    </dgm:pt>
    <dgm:pt modelId="{5175652E-03E3-4A60-B2CE-B2029207479D}" type="pres">
      <dgm:prSet presAssocID="{D8DFFF63-5537-4222-B258-AF05AD5FE97C}" presName="compNode" presStyleCnt="0"/>
      <dgm:spPr/>
    </dgm:pt>
    <dgm:pt modelId="{E35ED632-98A8-4EFF-BA6E-D6701B9E8E41}" type="pres">
      <dgm:prSet presAssocID="{D8DFFF63-5537-4222-B258-AF05AD5FE97C}" presName="iconBgRect" presStyleLbl="bgShp" presStyleIdx="5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B68A4CF2-2C51-4483-A90D-5D86C9C98DF3}" type="pres">
      <dgm:prSet presAssocID="{D8DFFF63-5537-4222-B258-AF05AD5FE97C}" presName="iconRect" presStyleLbl="node1" presStyleIdx="5" presStyleCnt="7"/>
      <dgm:spPr/>
    </dgm:pt>
    <dgm:pt modelId="{D09EC790-2B27-492B-8D5D-5052A4F18495}" type="pres">
      <dgm:prSet presAssocID="{D8DFFF63-5537-4222-B258-AF05AD5FE97C}" presName="spaceRect" presStyleCnt="0"/>
      <dgm:spPr/>
    </dgm:pt>
    <dgm:pt modelId="{09336705-2302-4A41-8C3C-BB96AF903953}" type="pres">
      <dgm:prSet presAssocID="{D8DFFF63-5537-4222-B258-AF05AD5FE97C}" presName="textRect" presStyleLbl="revTx" presStyleIdx="5" presStyleCnt="7">
        <dgm:presLayoutVars>
          <dgm:chMax val="1"/>
          <dgm:chPref val="1"/>
        </dgm:presLayoutVars>
      </dgm:prSet>
      <dgm:spPr/>
    </dgm:pt>
    <dgm:pt modelId="{6F6E2016-D217-4858-91B9-4EEF862C0E68}" type="pres">
      <dgm:prSet presAssocID="{3C88B198-B143-430C-A65B-C7F2FB637412}" presName="sibTrans" presStyleCnt="0"/>
      <dgm:spPr/>
    </dgm:pt>
    <dgm:pt modelId="{59F76333-FEB9-4E7F-975A-DD3067C94405}" type="pres">
      <dgm:prSet presAssocID="{4DD307F0-BD1B-4184-ABCB-2D06E5447E67}" presName="compNode" presStyleCnt="0"/>
      <dgm:spPr/>
    </dgm:pt>
    <dgm:pt modelId="{631A0758-8B54-4B38-9112-55F0BECD3171}" type="pres">
      <dgm:prSet presAssocID="{4DD307F0-BD1B-4184-ABCB-2D06E5447E67}" presName="iconBgRect" presStyleLbl="bgShp" presStyleIdx="6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23FCCEB3-6CD7-473B-B058-407D96AEB38A}" type="pres">
      <dgm:prSet presAssocID="{4DD307F0-BD1B-4184-ABCB-2D06E5447E67}" presName="iconRect" presStyleLbl="node1" presStyleIdx="6" presStyleCnt="7"/>
      <dgm:spPr/>
    </dgm:pt>
    <dgm:pt modelId="{10CA2F30-3F39-4B4A-BC58-9A96AC3725E4}" type="pres">
      <dgm:prSet presAssocID="{4DD307F0-BD1B-4184-ABCB-2D06E5447E67}" presName="spaceRect" presStyleCnt="0"/>
      <dgm:spPr/>
    </dgm:pt>
    <dgm:pt modelId="{A9E535AB-6963-48F9-8346-B83CB6DB9655}" type="pres">
      <dgm:prSet presAssocID="{4DD307F0-BD1B-4184-ABCB-2D06E5447E67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E32C4211-0C12-415A-A996-7B6ED559B571}" srcId="{C8E63C4F-EE67-45BE-9BB4-26BA86F0F8F0}" destId="{432E39A9-9752-4E44-9233-487E342F3D82}" srcOrd="1" destOrd="0" parTransId="{85CE7B52-D62B-47AD-B5A9-4CEC771ACAB9}" sibTransId="{365AF1E9-8CD6-4318-97B8-213DF40033DD}"/>
    <dgm:cxn modelId="{BA00BA60-A3C4-4CD2-A679-B940BFA18D84}" srcId="{C8E63C4F-EE67-45BE-9BB4-26BA86F0F8F0}" destId="{D8DFFF63-5537-4222-B258-AF05AD5FE97C}" srcOrd="5" destOrd="0" parTransId="{56DC9AD9-BF44-43E8-A996-09F6C245F0E5}" sibTransId="{3C88B198-B143-430C-A65B-C7F2FB637412}"/>
    <dgm:cxn modelId="{480D8767-94EC-45D9-BE81-EB5937A94C31}" srcId="{C8E63C4F-EE67-45BE-9BB4-26BA86F0F8F0}" destId="{CCF2E24C-90E6-46E5-AB86-DB37C79F72C5}" srcOrd="2" destOrd="0" parTransId="{A190B95E-C0BB-441F-B4D4-F5D1BAAAB536}" sibTransId="{05804EA4-4A82-4F68-B71A-2DC61C6A5175}"/>
    <dgm:cxn modelId="{F5DEEA67-501F-43A4-8D5C-37D2231AF5DD}" type="presOf" srcId="{4DD307F0-BD1B-4184-ABCB-2D06E5447E67}" destId="{A9E535AB-6963-48F9-8346-B83CB6DB9655}" srcOrd="0" destOrd="0" presId="urn:microsoft.com/office/officeart/2018/5/layout/IconLeafLabelList"/>
    <dgm:cxn modelId="{77D8F96D-636B-4DA2-8B06-3D1B8CB262DC}" srcId="{C8E63C4F-EE67-45BE-9BB4-26BA86F0F8F0}" destId="{54725A50-1A15-4DEB-B5B1-5B8945FEB1B8}" srcOrd="4" destOrd="0" parTransId="{42A407A7-77AF-4EBD-A85D-E3395EC66B1A}" sibTransId="{CF0FE97C-8DE0-48B7-A044-A0E8C13D909B}"/>
    <dgm:cxn modelId="{AEE42352-DCB9-4B29-9D7A-88E6E7D098EF}" srcId="{C8E63C4F-EE67-45BE-9BB4-26BA86F0F8F0}" destId="{14543413-EC93-4B19-9924-E6BCBA0D8FAE}" srcOrd="3" destOrd="0" parTransId="{C78FDEE6-ACC1-4EF1-803B-85504174751B}" sibTransId="{34FD4D4E-DF9B-4ADF-9BEB-F066F9AA8FBB}"/>
    <dgm:cxn modelId="{0CB2C558-85EF-4E90-AE1F-EB70C245928E}" type="presOf" srcId="{C8E63C4F-EE67-45BE-9BB4-26BA86F0F8F0}" destId="{693792A2-C78D-4E67-8D34-0CF093A63988}" srcOrd="0" destOrd="0" presId="urn:microsoft.com/office/officeart/2018/5/layout/IconLeafLabelList"/>
    <dgm:cxn modelId="{D5EDD278-A153-4EBC-820C-24D6F115711F}" type="presOf" srcId="{432E39A9-9752-4E44-9233-487E342F3D82}" destId="{A1A56874-2A58-4D71-80C2-7A7616F40CD7}" srcOrd="0" destOrd="0" presId="urn:microsoft.com/office/officeart/2018/5/layout/IconLeafLabelList"/>
    <dgm:cxn modelId="{01509F94-E7FA-42C2-B76E-2FBC87C435D9}" type="presOf" srcId="{54725A50-1A15-4DEB-B5B1-5B8945FEB1B8}" destId="{8F5B5154-F715-4ED0-AB8A-1BA8709B97F7}" srcOrd="0" destOrd="0" presId="urn:microsoft.com/office/officeart/2018/5/layout/IconLeafLabelList"/>
    <dgm:cxn modelId="{C4AA8499-5513-496F-AFB9-A7B03D319671}" type="presOf" srcId="{B535B331-04C8-4005-8657-8CCDEDA2C00C}" destId="{3DA3EDCE-3852-48C7-BE17-2E93028B99DE}" srcOrd="0" destOrd="0" presId="urn:microsoft.com/office/officeart/2018/5/layout/IconLeafLabelList"/>
    <dgm:cxn modelId="{246CFFAD-6785-4C2E-9658-53BD4C55DA92}" type="presOf" srcId="{14543413-EC93-4B19-9924-E6BCBA0D8FAE}" destId="{98142807-3788-46C0-AF6C-4D2A985BA454}" srcOrd="0" destOrd="0" presId="urn:microsoft.com/office/officeart/2018/5/layout/IconLeafLabelList"/>
    <dgm:cxn modelId="{C75036BD-9644-4026-9D37-34D51ADBFEB1}" srcId="{C8E63C4F-EE67-45BE-9BB4-26BA86F0F8F0}" destId="{B535B331-04C8-4005-8657-8CCDEDA2C00C}" srcOrd="0" destOrd="0" parTransId="{7EAF82E4-3BF1-4691-A4C7-4975530AB7F5}" sibTransId="{51E513CC-423F-4BC4-9D35-8B450C90919D}"/>
    <dgm:cxn modelId="{781A5CD4-E709-4C1E-8006-65B012539C58}" srcId="{C8E63C4F-EE67-45BE-9BB4-26BA86F0F8F0}" destId="{4DD307F0-BD1B-4184-ABCB-2D06E5447E67}" srcOrd="6" destOrd="0" parTransId="{E8E4AF70-72A7-4B86-98F6-40CF539560A7}" sibTransId="{AEB4D90A-B1C7-4FE5-8B0C-2DF4A58DE0C1}"/>
    <dgm:cxn modelId="{39420DE2-4053-48B1-8E08-236DEA8BFB36}" type="presOf" srcId="{D8DFFF63-5537-4222-B258-AF05AD5FE97C}" destId="{09336705-2302-4A41-8C3C-BB96AF903953}" srcOrd="0" destOrd="0" presId="urn:microsoft.com/office/officeart/2018/5/layout/IconLeafLabelList"/>
    <dgm:cxn modelId="{7467EEEA-9C27-4CE9-9DD1-D33DCA54FE85}" type="presOf" srcId="{CCF2E24C-90E6-46E5-AB86-DB37C79F72C5}" destId="{159F6213-939E-4ECF-B0B4-94FCCEE22CCE}" srcOrd="0" destOrd="0" presId="urn:microsoft.com/office/officeart/2018/5/layout/IconLeafLabelList"/>
    <dgm:cxn modelId="{A6917524-4607-49E7-BC48-3EDD35F465B6}" type="presParOf" srcId="{693792A2-C78D-4E67-8D34-0CF093A63988}" destId="{A149EFB8-968F-4388-A53D-F4E348ECA7E4}" srcOrd="0" destOrd="0" presId="urn:microsoft.com/office/officeart/2018/5/layout/IconLeafLabelList"/>
    <dgm:cxn modelId="{47DED957-3A0A-4EBE-87CA-E78A7869073C}" type="presParOf" srcId="{A149EFB8-968F-4388-A53D-F4E348ECA7E4}" destId="{DE616459-F398-4D55-A4A3-F6375A1C53ED}" srcOrd="0" destOrd="0" presId="urn:microsoft.com/office/officeart/2018/5/layout/IconLeafLabelList"/>
    <dgm:cxn modelId="{BEC39676-F203-4988-B781-7756FE7B91E5}" type="presParOf" srcId="{A149EFB8-968F-4388-A53D-F4E348ECA7E4}" destId="{39D3BF55-D5C2-422B-A0B6-D927DC5A0897}" srcOrd="1" destOrd="0" presId="urn:microsoft.com/office/officeart/2018/5/layout/IconLeafLabelList"/>
    <dgm:cxn modelId="{ACC31CE0-4442-4A91-A983-BA548B197D07}" type="presParOf" srcId="{A149EFB8-968F-4388-A53D-F4E348ECA7E4}" destId="{83B61848-4C68-44D2-9477-7E1B7D3F611D}" srcOrd="2" destOrd="0" presId="urn:microsoft.com/office/officeart/2018/5/layout/IconLeafLabelList"/>
    <dgm:cxn modelId="{75578AA4-594A-4548-966E-4712F81F2FEB}" type="presParOf" srcId="{A149EFB8-968F-4388-A53D-F4E348ECA7E4}" destId="{3DA3EDCE-3852-48C7-BE17-2E93028B99DE}" srcOrd="3" destOrd="0" presId="urn:microsoft.com/office/officeart/2018/5/layout/IconLeafLabelList"/>
    <dgm:cxn modelId="{D0E4CBCE-9DB5-4B03-9520-C759BD576F6E}" type="presParOf" srcId="{693792A2-C78D-4E67-8D34-0CF093A63988}" destId="{EDC0C58B-48F8-4FF0-B61A-D3422F67BB1E}" srcOrd="1" destOrd="0" presId="urn:microsoft.com/office/officeart/2018/5/layout/IconLeafLabelList"/>
    <dgm:cxn modelId="{B371F546-8A29-4860-B217-2A00CCB222B2}" type="presParOf" srcId="{693792A2-C78D-4E67-8D34-0CF093A63988}" destId="{C3BDD4F2-1EC3-4A34-B575-48C6693DE872}" srcOrd="2" destOrd="0" presId="urn:microsoft.com/office/officeart/2018/5/layout/IconLeafLabelList"/>
    <dgm:cxn modelId="{8DB51F9F-CF48-42F1-BD5E-56D2258CF8C3}" type="presParOf" srcId="{C3BDD4F2-1EC3-4A34-B575-48C6693DE872}" destId="{AC542537-7665-4CA8-873D-945D2DCE9113}" srcOrd="0" destOrd="0" presId="urn:microsoft.com/office/officeart/2018/5/layout/IconLeafLabelList"/>
    <dgm:cxn modelId="{BC0DD32D-9EE5-4799-A2C5-759C49B97E5C}" type="presParOf" srcId="{C3BDD4F2-1EC3-4A34-B575-48C6693DE872}" destId="{4FE8E109-7229-4459-BF40-B7C0F91D75F2}" srcOrd="1" destOrd="0" presId="urn:microsoft.com/office/officeart/2018/5/layout/IconLeafLabelList"/>
    <dgm:cxn modelId="{7FBDAE18-B4FB-48F3-BE28-CD0F72AA700C}" type="presParOf" srcId="{C3BDD4F2-1EC3-4A34-B575-48C6693DE872}" destId="{53D33A64-B5AE-4304-B222-DF5A2C2DC028}" srcOrd="2" destOrd="0" presId="urn:microsoft.com/office/officeart/2018/5/layout/IconLeafLabelList"/>
    <dgm:cxn modelId="{E610D906-98C6-4A5C-A3F7-53AC86604CEE}" type="presParOf" srcId="{C3BDD4F2-1EC3-4A34-B575-48C6693DE872}" destId="{A1A56874-2A58-4D71-80C2-7A7616F40CD7}" srcOrd="3" destOrd="0" presId="urn:microsoft.com/office/officeart/2018/5/layout/IconLeafLabelList"/>
    <dgm:cxn modelId="{723912D6-E4F9-4720-9627-6ECA99517A97}" type="presParOf" srcId="{693792A2-C78D-4E67-8D34-0CF093A63988}" destId="{30FCA8BE-8F4B-4B7A-A907-BC35AAD2C114}" srcOrd="3" destOrd="0" presId="urn:microsoft.com/office/officeart/2018/5/layout/IconLeafLabelList"/>
    <dgm:cxn modelId="{CA899571-7AC3-419D-8B60-43FF787497B6}" type="presParOf" srcId="{693792A2-C78D-4E67-8D34-0CF093A63988}" destId="{7ED88CBC-61CD-44A3-BB35-A3BBBA05D742}" srcOrd="4" destOrd="0" presId="urn:microsoft.com/office/officeart/2018/5/layout/IconLeafLabelList"/>
    <dgm:cxn modelId="{2C5E3D1F-3460-4367-B078-6B8DA02A3C9A}" type="presParOf" srcId="{7ED88CBC-61CD-44A3-BB35-A3BBBA05D742}" destId="{180BF2EE-8A64-43A8-8033-3CD7FBFF439C}" srcOrd="0" destOrd="0" presId="urn:microsoft.com/office/officeart/2018/5/layout/IconLeafLabelList"/>
    <dgm:cxn modelId="{99BBB6DE-B380-481E-BE21-526A573D4A77}" type="presParOf" srcId="{7ED88CBC-61CD-44A3-BB35-A3BBBA05D742}" destId="{1A6D01A5-C74C-4B1C-97C1-02746424C947}" srcOrd="1" destOrd="0" presId="urn:microsoft.com/office/officeart/2018/5/layout/IconLeafLabelList"/>
    <dgm:cxn modelId="{E4163D57-5098-43F4-967C-F78B33C6B60B}" type="presParOf" srcId="{7ED88CBC-61CD-44A3-BB35-A3BBBA05D742}" destId="{AFB50809-656A-459E-B89D-173B47BFFA32}" srcOrd="2" destOrd="0" presId="urn:microsoft.com/office/officeart/2018/5/layout/IconLeafLabelList"/>
    <dgm:cxn modelId="{DFEC0E29-6695-4B57-9CFD-A81097CF19C3}" type="presParOf" srcId="{7ED88CBC-61CD-44A3-BB35-A3BBBA05D742}" destId="{159F6213-939E-4ECF-B0B4-94FCCEE22CCE}" srcOrd="3" destOrd="0" presId="urn:microsoft.com/office/officeart/2018/5/layout/IconLeafLabelList"/>
    <dgm:cxn modelId="{AF7C49E5-9FB7-4130-B259-DAD616F7AC69}" type="presParOf" srcId="{693792A2-C78D-4E67-8D34-0CF093A63988}" destId="{C057CAFB-693F-4414-B432-7B1E7A67EA00}" srcOrd="5" destOrd="0" presId="urn:microsoft.com/office/officeart/2018/5/layout/IconLeafLabelList"/>
    <dgm:cxn modelId="{8AB2FDEC-F09C-40A1-A87D-BD9AE5C889DF}" type="presParOf" srcId="{693792A2-C78D-4E67-8D34-0CF093A63988}" destId="{77B5BA29-4739-4C06-BA6A-1377680243AC}" srcOrd="6" destOrd="0" presId="urn:microsoft.com/office/officeart/2018/5/layout/IconLeafLabelList"/>
    <dgm:cxn modelId="{B0BD16E2-175D-41DA-9F28-6E0DAFA4683E}" type="presParOf" srcId="{77B5BA29-4739-4C06-BA6A-1377680243AC}" destId="{2A4C0998-EFD5-4513-8591-F7EF50BB875C}" srcOrd="0" destOrd="0" presId="urn:microsoft.com/office/officeart/2018/5/layout/IconLeafLabelList"/>
    <dgm:cxn modelId="{B8BB91D2-616E-49AB-A743-C8400BC7690A}" type="presParOf" srcId="{77B5BA29-4739-4C06-BA6A-1377680243AC}" destId="{AC9BA348-7872-48D1-9571-78A4A639FE3D}" srcOrd="1" destOrd="0" presId="urn:microsoft.com/office/officeart/2018/5/layout/IconLeafLabelList"/>
    <dgm:cxn modelId="{A1C39F02-3A81-406F-9906-F64EDED10C1B}" type="presParOf" srcId="{77B5BA29-4739-4C06-BA6A-1377680243AC}" destId="{07666B01-665A-4960-B421-7561051F5061}" srcOrd="2" destOrd="0" presId="urn:microsoft.com/office/officeart/2018/5/layout/IconLeafLabelList"/>
    <dgm:cxn modelId="{3D54EC81-F655-47AE-9531-487405508A45}" type="presParOf" srcId="{77B5BA29-4739-4C06-BA6A-1377680243AC}" destId="{98142807-3788-46C0-AF6C-4D2A985BA454}" srcOrd="3" destOrd="0" presId="urn:microsoft.com/office/officeart/2018/5/layout/IconLeafLabelList"/>
    <dgm:cxn modelId="{A8BAEA30-0751-4F7D-9F5E-3B429757A98A}" type="presParOf" srcId="{693792A2-C78D-4E67-8D34-0CF093A63988}" destId="{520F03C3-CED5-41C5-8F2C-071261EC9CDE}" srcOrd="7" destOrd="0" presId="urn:microsoft.com/office/officeart/2018/5/layout/IconLeafLabelList"/>
    <dgm:cxn modelId="{7FBB9A94-F978-4FCC-BC56-73A73A1FF93B}" type="presParOf" srcId="{693792A2-C78D-4E67-8D34-0CF093A63988}" destId="{57C961FE-F561-4C88-93E6-1C1DE26BAA9E}" srcOrd="8" destOrd="0" presId="urn:microsoft.com/office/officeart/2018/5/layout/IconLeafLabelList"/>
    <dgm:cxn modelId="{EDAAB36F-3EDE-45FF-A9D5-374368A78FA4}" type="presParOf" srcId="{57C961FE-F561-4C88-93E6-1C1DE26BAA9E}" destId="{E9B8E39D-462C-4353-9DE5-21385605E67E}" srcOrd="0" destOrd="0" presId="urn:microsoft.com/office/officeart/2018/5/layout/IconLeafLabelList"/>
    <dgm:cxn modelId="{56678CDA-F68C-4583-8EA6-A46CA4697C9A}" type="presParOf" srcId="{57C961FE-F561-4C88-93E6-1C1DE26BAA9E}" destId="{B9F22570-54C1-463F-9C79-7BF0DE66BAB4}" srcOrd="1" destOrd="0" presId="urn:microsoft.com/office/officeart/2018/5/layout/IconLeafLabelList"/>
    <dgm:cxn modelId="{428DA9F3-CFB8-481C-928B-62AF671F2B98}" type="presParOf" srcId="{57C961FE-F561-4C88-93E6-1C1DE26BAA9E}" destId="{5D9E5C89-B02B-4ABF-8860-3600CF011EC3}" srcOrd="2" destOrd="0" presId="urn:microsoft.com/office/officeart/2018/5/layout/IconLeafLabelList"/>
    <dgm:cxn modelId="{390ABE12-888B-4414-A4E6-12A738AA310B}" type="presParOf" srcId="{57C961FE-F561-4C88-93E6-1C1DE26BAA9E}" destId="{8F5B5154-F715-4ED0-AB8A-1BA8709B97F7}" srcOrd="3" destOrd="0" presId="urn:microsoft.com/office/officeart/2018/5/layout/IconLeafLabelList"/>
    <dgm:cxn modelId="{E3CFD222-8440-4175-93E2-D72145391BF3}" type="presParOf" srcId="{693792A2-C78D-4E67-8D34-0CF093A63988}" destId="{D9FA6AAB-5A89-44ED-9677-8459312FE85C}" srcOrd="9" destOrd="0" presId="urn:microsoft.com/office/officeart/2018/5/layout/IconLeafLabelList"/>
    <dgm:cxn modelId="{5AB9BA9D-591D-4BAC-8D9D-9B624A1ACF71}" type="presParOf" srcId="{693792A2-C78D-4E67-8D34-0CF093A63988}" destId="{5175652E-03E3-4A60-B2CE-B2029207479D}" srcOrd="10" destOrd="0" presId="urn:microsoft.com/office/officeart/2018/5/layout/IconLeafLabelList"/>
    <dgm:cxn modelId="{0BA00CBC-FAB5-487E-8352-094EB9056467}" type="presParOf" srcId="{5175652E-03E3-4A60-B2CE-B2029207479D}" destId="{E35ED632-98A8-4EFF-BA6E-D6701B9E8E41}" srcOrd="0" destOrd="0" presId="urn:microsoft.com/office/officeart/2018/5/layout/IconLeafLabelList"/>
    <dgm:cxn modelId="{725768C3-46C5-4F1D-88F5-4B25C4179AE9}" type="presParOf" srcId="{5175652E-03E3-4A60-B2CE-B2029207479D}" destId="{B68A4CF2-2C51-4483-A90D-5D86C9C98DF3}" srcOrd="1" destOrd="0" presId="urn:microsoft.com/office/officeart/2018/5/layout/IconLeafLabelList"/>
    <dgm:cxn modelId="{63658939-DFFF-4709-94AC-EBB48FFF6E07}" type="presParOf" srcId="{5175652E-03E3-4A60-B2CE-B2029207479D}" destId="{D09EC790-2B27-492B-8D5D-5052A4F18495}" srcOrd="2" destOrd="0" presId="urn:microsoft.com/office/officeart/2018/5/layout/IconLeafLabelList"/>
    <dgm:cxn modelId="{78203348-E608-46E8-9136-788B62954C07}" type="presParOf" srcId="{5175652E-03E3-4A60-B2CE-B2029207479D}" destId="{09336705-2302-4A41-8C3C-BB96AF903953}" srcOrd="3" destOrd="0" presId="urn:microsoft.com/office/officeart/2018/5/layout/IconLeafLabelList"/>
    <dgm:cxn modelId="{5B4DDFDE-DD06-4FE6-B7BD-50E8183E0BB5}" type="presParOf" srcId="{693792A2-C78D-4E67-8D34-0CF093A63988}" destId="{6F6E2016-D217-4858-91B9-4EEF862C0E68}" srcOrd="11" destOrd="0" presId="urn:microsoft.com/office/officeart/2018/5/layout/IconLeafLabelList"/>
    <dgm:cxn modelId="{78ECFD3D-6318-4FA2-B9D9-30DD082B8D04}" type="presParOf" srcId="{693792A2-C78D-4E67-8D34-0CF093A63988}" destId="{59F76333-FEB9-4E7F-975A-DD3067C94405}" srcOrd="12" destOrd="0" presId="urn:microsoft.com/office/officeart/2018/5/layout/IconLeafLabelList"/>
    <dgm:cxn modelId="{C4E97E65-7CE8-4997-904E-9CCA5400F95F}" type="presParOf" srcId="{59F76333-FEB9-4E7F-975A-DD3067C94405}" destId="{631A0758-8B54-4B38-9112-55F0BECD3171}" srcOrd="0" destOrd="0" presId="urn:microsoft.com/office/officeart/2018/5/layout/IconLeafLabelList"/>
    <dgm:cxn modelId="{FB33B0DF-6E12-44F7-BBBA-34A4C49A8187}" type="presParOf" srcId="{59F76333-FEB9-4E7F-975A-DD3067C94405}" destId="{23FCCEB3-6CD7-473B-B058-407D96AEB38A}" srcOrd="1" destOrd="0" presId="urn:microsoft.com/office/officeart/2018/5/layout/IconLeafLabelList"/>
    <dgm:cxn modelId="{D5B92682-7BB3-4C07-B3FC-5FB5FBA49AA8}" type="presParOf" srcId="{59F76333-FEB9-4E7F-975A-DD3067C94405}" destId="{10CA2F30-3F39-4B4A-BC58-9A96AC3725E4}" srcOrd="2" destOrd="0" presId="urn:microsoft.com/office/officeart/2018/5/layout/IconLeafLabelList"/>
    <dgm:cxn modelId="{66238DA6-CAE8-4430-B228-1166BECB7CDD}" type="presParOf" srcId="{59F76333-FEB9-4E7F-975A-DD3067C94405}" destId="{A9E535AB-6963-48F9-8346-B83CB6DB9655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D80E8B-6972-4D43-AEB5-5926160CDD0B}" type="doc">
      <dgm:prSet loTypeId="urn:microsoft.com/office/officeart/2016/7/layout/VerticalHollowActionList" loCatId="List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8F7B572-306E-4497-A517-C83FF25C2CF9}">
      <dgm:prSet/>
      <dgm:spPr/>
      <dgm:t>
        <a:bodyPr/>
        <a:lstStyle/>
        <a:p>
          <a:r>
            <a:rPr lang="en-US"/>
            <a:t>Use</a:t>
          </a:r>
        </a:p>
      </dgm:t>
    </dgm:pt>
    <dgm:pt modelId="{D16BC50B-3713-4648-BD39-5F42FF236E7E}" type="parTrans" cxnId="{55A9F0C7-EBFC-4A00-96A2-320F8974F133}">
      <dgm:prSet/>
      <dgm:spPr/>
      <dgm:t>
        <a:bodyPr/>
        <a:lstStyle/>
        <a:p>
          <a:endParaRPr lang="en-US"/>
        </a:p>
      </dgm:t>
    </dgm:pt>
    <dgm:pt modelId="{9FEDAE91-20EA-450E-85B7-F90FEE472FD0}" type="sibTrans" cxnId="{55A9F0C7-EBFC-4A00-96A2-320F8974F133}">
      <dgm:prSet/>
      <dgm:spPr/>
      <dgm:t>
        <a:bodyPr/>
        <a:lstStyle/>
        <a:p>
          <a:endParaRPr lang="en-US"/>
        </a:p>
      </dgm:t>
    </dgm:pt>
    <dgm:pt modelId="{6F9EC0CA-133D-43F4-8C6C-12CB9E8625E7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Use the Random Forest Model</a:t>
          </a:r>
        </a:p>
      </dgm:t>
    </dgm:pt>
    <dgm:pt modelId="{7C83BDC0-9ECB-4DF9-B100-F7DF190988B1}" type="parTrans" cxnId="{5094D1C6-4160-40DB-9658-FE55A5245233}">
      <dgm:prSet/>
      <dgm:spPr/>
      <dgm:t>
        <a:bodyPr/>
        <a:lstStyle/>
        <a:p>
          <a:endParaRPr lang="en-US"/>
        </a:p>
      </dgm:t>
    </dgm:pt>
    <dgm:pt modelId="{7428AD39-6D3D-4976-978D-FB6F2FF52FDB}" type="sibTrans" cxnId="{5094D1C6-4160-40DB-9658-FE55A5245233}">
      <dgm:prSet/>
      <dgm:spPr/>
      <dgm:t>
        <a:bodyPr/>
        <a:lstStyle/>
        <a:p>
          <a:endParaRPr lang="en-US"/>
        </a:p>
      </dgm:t>
    </dgm:pt>
    <dgm:pt modelId="{440E90E8-5B4D-4CD2-A6EA-ABF2D6A3CB07}">
      <dgm:prSet/>
      <dgm:spPr/>
      <dgm:t>
        <a:bodyPr/>
        <a:lstStyle/>
        <a:p>
          <a:r>
            <a:rPr lang="en-US"/>
            <a:t>Feed</a:t>
          </a:r>
        </a:p>
      </dgm:t>
    </dgm:pt>
    <dgm:pt modelId="{99059468-2D26-42FF-AD67-A32CEB572698}" type="parTrans" cxnId="{509D31E1-6F9C-4154-A60E-850C5FE17A80}">
      <dgm:prSet/>
      <dgm:spPr/>
      <dgm:t>
        <a:bodyPr/>
        <a:lstStyle/>
        <a:p>
          <a:endParaRPr lang="en-US"/>
        </a:p>
      </dgm:t>
    </dgm:pt>
    <dgm:pt modelId="{580A3698-6990-4F7D-8473-C7AC1D0C3F57}" type="sibTrans" cxnId="{509D31E1-6F9C-4154-A60E-850C5FE17A80}">
      <dgm:prSet/>
      <dgm:spPr/>
      <dgm:t>
        <a:bodyPr/>
        <a:lstStyle/>
        <a:p>
          <a:endParaRPr lang="en-US"/>
        </a:p>
      </dgm:t>
    </dgm:pt>
    <dgm:pt modelId="{4CA06CDA-4B14-4C86-8CBB-583692AB4AAA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Feed it Borough, Square Footage, and Units</a:t>
          </a:r>
        </a:p>
      </dgm:t>
    </dgm:pt>
    <dgm:pt modelId="{36526295-8512-40E6-8966-34AD89B7DD53}" type="parTrans" cxnId="{435B2266-C716-423B-980A-2F8A6E9269AF}">
      <dgm:prSet/>
      <dgm:spPr/>
      <dgm:t>
        <a:bodyPr/>
        <a:lstStyle/>
        <a:p>
          <a:endParaRPr lang="en-US"/>
        </a:p>
      </dgm:t>
    </dgm:pt>
    <dgm:pt modelId="{F9CF4157-5C20-467C-A383-89B5732DC0A4}" type="sibTrans" cxnId="{435B2266-C716-423B-980A-2F8A6E9269AF}">
      <dgm:prSet/>
      <dgm:spPr/>
      <dgm:t>
        <a:bodyPr/>
        <a:lstStyle/>
        <a:p>
          <a:endParaRPr lang="en-US"/>
        </a:p>
      </dgm:t>
    </dgm:pt>
    <dgm:pt modelId="{5C6336E0-0E1D-45BD-8E24-929D48643096}">
      <dgm:prSet/>
      <dgm:spPr/>
      <dgm:t>
        <a:bodyPr/>
        <a:lstStyle/>
        <a:p>
          <a:r>
            <a:rPr lang="en-US"/>
            <a:t>Leverage</a:t>
          </a:r>
        </a:p>
      </dgm:t>
    </dgm:pt>
    <dgm:pt modelId="{73A3B743-CE88-476C-BDBE-63064A501040}" type="parTrans" cxnId="{7B65FF6C-3A58-4401-A70B-FEA2284664E5}">
      <dgm:prSet/>
      <dgm:spPr/>
      <dgm:t>
        <a:bodyPr/>
        <a:lstStyle/>
        <a:p>
          <a:endParaRPr lang="en-US"/>
        </a:p>
      </dgm:t>
    </dgm:pt>
    <dgm:pt modelId="{F4AB8416-9D02-48C1-A595-2F9B686FDD96}" type="sibTrans" cxnId="{7B65FF6C-3A58-4401-A70B-FEA2284664E5}">
      <dgm:prSet/>
      <dgm:spPr/>
      <dgm:t>
        <a:bodyPr/>
        <a:lstStyle/>
        <a:p>
          <a:endParaRPr lang="en-US"/>
        </a:p>
      </dgm:t>
    </dgm:pt>
    <dgm:pt modelId="{DCF3FD5F-3FC7-4915-9C4B-8620B51EF827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Confidently Leverage Predictions</a:t>
          </a:r>
        </a:p>
      </dgm:t>
    </dgm:pt>
    <dgm:pt modelId="{47347540-A057-4EC1-9403-7E25592E4E34}" type="parTrans" cxnId="{0B1FE0F3-FF03-4BAD-A220-93B793BA9152}">
      <dgm:prSet/>
      <dgm:spPr/>
      <dgm:t>
        <a:bodyPr/>
        <a:lstStyle/>
        <a:p>
          <a:endParaRPr lang="en-US"/>
        </a:p>
      </dgm:t>
    </dgm:pt>
    <dgm:pt modelId="{05DFF4A9-6BFC-496D-ADB5-4BAC428B8131}" type="sibTrans" cxnId="{0B1FE0F3-FF03-4BAD-A220-93B793BA9152}">
      <dgm:prSet/>
      <dgm:spPr/>
      <dgm:t>
        <a:bodyPr/>
        <a:lstStyle/>
        <a:p>
          <a:endParaRPr lang="en-US"/>
        </a:p>
      </dgm:t>
    </dgm:pt>
    <dgm:pt modelId="{B719247E-6FF9-497C-8354-EC24C7846B38}">
      <dgm:prSet/>
      <dgm:spPr/>
      <dgm:t>
        <a:bodyPr/>
        <a:lstStyle/>
        <a:p>
          <a:r>
            <a:rPr lang="en-US"/>
            <a:t>Monitor</a:t>
          </a:r>
        </a:p>
      </dgm:t>
    </dgm:pt>
    <dgm:pt modelId="{ED701CC8-3817-4EE7-B853-420F7EADF7E2}" type="parTrans" cxnId="{1F04D896-6AE4-441E-94A4-93E1290664D8}">
      <dgm:prSet/>
      <dgm:spPr/>
      <dgm:t>
        <a:bodyPr/>
        <a:lstStyle/>
        <a:p>
          <a:endParaRPr lang="en-US"/>
        </a:p>
      </dgm:t>
    </dgm:pt>
    <dgm:pt modelId="{4A164816-9BFE-4D41-8DAD-3126C9354DAB}" type="sibTrans" cxnId="{1F04D896-6AE4-441E-94A4-93E1290664D8}">
      <dgm:prSet/>
      <dgm:spPr/>
      <dgm:t>
        <a:bodyPr/>
        <a:lstStyle/>
        <a:p>
          <a:endParaRPr lang="en-US"/>
        </a:p>
      </dgm:t>
    </dgm:pt>
    <dgm:pt modelId="{2FFC52CF-1A33-441E-AA60-2450D0F25F8E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Constantly Monitor Model</a:t>
          </a:r>
        </a:p>
      </dgm:t>
    </dgm:pt>
    <dgm:pt modelId="{1B55CFA7-A65B-4D7C-AA03-F326B72EB016}" type="parTrans" cxnId="{A3ADBC4E-B0D2-40F5-8766-CE1FEE358411}">
      <dgm:prSet/>
      <dgm:spPr/>
      <dgm:t>
        <a:bodyPr/>
        <a:lstStyle/>
        <a:p>
          <a:endParaRPr lang="en-US"/>
        </a:p>
      </dgm:t>
    </dgm:pt>
    <dgm:pt modelId="{A7A108E8-159C-418B-9445-BF35B24F587C}" type="sibTrans" cxnId="{A3ADBC4E-B0D2-40F5-8766-CE1FEE358411}">
      <dgm:prSet/>
      <dgm:spPr/>
      <dgm:t>
        <a:bodyPr/>
        <a:lstStyle/>
        <a:p>
          <a:endParaRPr lang="en-US"/>
        </a:p>
      </dgm:t>
    </dgm:pt>
    <dgm:pt modelId="{6B85420D-9F98-4BFD-9ED0-F72D04C4192E}">
      <dgm:prSet/>
      <dgm:spPr/>
      <dgm:t>
        <a:bodyPr/>
        <a:lstStyle/>
        <a:p>
          <a:r>
            <a:rPr lang="en-US"/>
            <a:t>Explore</a:t>
          </a:r>
        </a:p>
      </dgm:t>
    </dgm:pt>
    <dgm:pt modelId="{52B4E7BE-F6DA-40DB-8185-AFBBB608BEED}" type="parTrans" cxnId="{35503615-D60B-43AF-90BC-230D7BBA68B8}">
      <dgm:prSet/>
      <dgm:spPr/>
      <dgm:t>
        <a:bodyPr/>
        <a:lstStyle/>
        <a:p>
          <a:endParaRPr lang="en-US"/>
        </a:p>
      </dgm:t>
    </dgm:pt>
    <dgm:pt modelId="{0A6B8FD4-5ABF-4D20-AF21-B1C37376605D}" type="sibTrans" cxnId="{35503615-D60B-43AF-90BC-230D7BBA68B8}">
      <dgm:prSet/>
      <dgm:spPr/>
      <dgm:t>
        <a:bodyPr/>
        <a:lstStyle/>
        <a:p>
          <a:endParaRPr lang="en-US"/>
        </a:p>
      </dgm:t>
    </dgm:pt>
    <dgm:pt modelId="{870FCA5A-5D6F-479A-9913-60D5229CACA4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Explore New Features</a:t>
          </a:r>
        </a:p>
      </dgm:t>
    </dgm:pt>
    <dgm:pt modelId="{73310DF5-6BE1-49DE-AFC0-A892B97927D8}" type="parTrans" cxnId="{BF6121B4-6233-4FCB-8334-D6ADB4949A06}">
      <dgm:prSet/>
      <dgm:spPr/>
      <dgm:t>
        <a:bodyPr/>
        <a:lstStyle/>
        <a:p>
          <a:endParaRPr lang="en-US"/>
        </a:p>
      </dgm:t>
    </dgm:pt>
    <dgm:pt modelId="{0C692B9F-7D11-429E-A2C1-F892645370D9}" type="sibTrans" cxnId="{BF6121B4-6233-4FCB-8334-D6ADB4949A06}">
      <dgm:prSet/>
      <dgm:spPr/>
      <dgm:t>
        <a:bodyPr/>
        <a:lstStyle/>
        <a:p>
          <a:endParaRPr lang="en-US"/>
        </a:p>
      </dgm:t>
    </dgm:pt>
    <dgm:pt modelId="{D8A6A4F1-0DEB-4A08-85E2-B6F27667060B}">
      <dgm:prSet/>
      <dgm:spPr/>
      <dgm:t>
        <a:bodyPr/>
        <a:lstStyle/>
        <a:p>
          <a:r>
            <a:rPr lang="en-US"/>
            <a:t>Factor in</a:t>
          </a:r>
        </a:p>
      </dgm:t>
    </dgm:pt>
    <dgm:pt modelId="{C1909791-F2DB-4BEC-8796-8D08FCBD10B8}" type="parTrans" cxnId="{C19D82C6-00EA-4F6E-9D68-1F167EE0A752}">
      <dgm:prSet/>
      <dgm:spPr/>
      <dgm:t>
        <a:bodyPr/>
        <a:lstStyle/>
        <a:p>
          <a:endParaRPr lang="en-US"/>
        </a:p>
      </dgm:t>
    </dgm:pt>
    <dgm:pt modelId="{B7850D88-04AA-40D7-8671-C72C4DC5D7A0}" type="sibTrans" cxnId="{C19D82C6-00EA-4F6E-9D68-1F167EE0A752}">
      <dgm:prSet/>
      <dgm:spPr/>
      <dgm:t>
        <a:bodyPr/>
        <a:lstStyle/>
        <a:p>
          <a:endParaRPr lang="en-US"/>
        </a:p>
      </dgm:t>
    </dgm:pt>
    <dgm:pt modelId="{FE3CD7DC-75DB-41E1-84AD-BD09A1F5E10B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Factor in Current Climate…Interest Rates, Politics</a:t>
          </a:r>
        </a:p>
      </dgm:t>
    </dgm:pt>
    <dgm:pt modelId="{4A98AE16-A515-47B1-8C46-D9A76AD407FF}" type="parTrans" cxnId="{2C9BBCF7-D5C3-420C-ABA1-6B9AD0470FE0}">
      <dgm:prSet/>
      <dgm:spPr/>
      <dgm:t>
        <a:bodyPr/>
        <a:lstStyle/>
        <a:p>
          <a:endParaRPr lang="en-US"/>
        </a:p>
      </dgm:t>
    </dgm:pt>
    <dgm:pt modelId="{340B4B89-4450-4EC0-B7EF-D803F2204F3F}" type="sibTrans" cxnId="{2C9BBCF7-D5C3-420C-ABA1-6B9AD0470FE0}">
      <dgm:prSet/>
      <dgm:spPr/>
      <dgm:t>
        <a:bodyPr/>
        <a:lstStyle/>
        <a:p>
          <a:endParaRPr lang="en-US"/>
        </a:p>
      </dgm:t>
    </dgm:pt>
    <dgm:pt modelId="{BFD368AF-0792-4570-914A-A2B89795690A}" type="pres">
      <dgm:prSet presAssocID="{69D80E8B-6972-4D43-AEB5-5926160CDD0B}" presName="Name0" presStyleCnt="0">
        <dgm:presLayoutVars>
          <dgm:dir/>
          <dgm:animLvl val="lvl"/>
          <dgm:resizeHandles val="exact"/>
        </dgm:presLayoutVars>
      </dgm:prSet>
      <dgm:spPr/>
    </dgm:pt>
    <dgm:pt modelId="{5966651B-7F27-4C9F-AC64-448C7DC161B8}" type="pres">
      <dgm:prSet presAssocID="{38F7B572-306E-4497-A517-C83FF25C2CF9}" presName="linNode" presStyleCnt="0"/>
      <dgm:spPr/>
    </dgm:pt>
    <dgm:pt modelId="{75909636-D495-4280-967E-9EC353A7C1CF}" type="pres">
      <dgm:prSet presAssocID="{38F7B572-306E-4497-A517-C83FF25C2CF9}" presName="parentText" presStyleLbl="solidFgAcc1" presStyleIdx="0" presStyleCnt="6">
        <dgm:presLayoutVars>
          <dgm:chMax val="1"/>
          <dgm:bulletEnabled/>
        </dgm:presLayoutVars>
      </dgm:prSet>
      <dgm:spPr/>
    </dgm:pt>
    <dgm:pt modelId="{75B4C75C-4FDD-4F19-AA95-C4F49E775CDD}" type="pres">
      <dgm:prSet presAssocID="{38F7B572-306E-4497-A517-C83FF25C2CF9}" presName="descendantText" presStyleLbl="alignNode1" presStyleIdx="0" presStyleCnt="6">
        <dgm:presLayoutVars>
          <dgm:bulletEnabled/>
        </dgm:presLayoutVars>
      </dgm:prSet>
      <dgm:spPr/>
    </dgm:pt>
    <dgm:pt modelId="{786E79FE-B09F-4468-AD9E-033184619D29}" type="pres">
      <dgm:prSet presAssocID="{9FEDAE91-20EA-450E-85B7-F90FEE472FD0}" presName="sp" presStyleCnt="0"/>
      <dgm:spPr/>
    </dgm:pt>
    <dgm:pt modelId="{5468C98D-CC3B-45EA-ADA5-7D5733A8B93E}" type="pres">
      <dgm:prSet presAssocID="{440E90E8-5B4D-4CD2-A6EA-ABF2D6A3CB07}" presName="linNode" presStyleCnt="0"/>
      <dgm:spPr/>
    </dgm:pt>
    <dgm:pt modelId="{F0C5EA87-0C7F-4D77-A9B5-D30DD600BC17}" type="pres">
      <dgm:prSet presAssocID="{440E90E8-5B4D-4CD2-A6EA-ABF2D6A3CB07}" presName="parentText" presStyleLbl="solidFgAcc1" presStyleIdx="1" presStyleCnt="6">
        <dgm:presLayoutVars>
          <dgm:chMax val="1"/>
          <dgm:bulletEnabled/>
        </dgm:presLayoutVars>
      </dgm:prSet>
      <dgm:spPr/>
    </dgm:pt>
    <dgm:pt modelId="{3FA6A511-E457-490C-BB2E-5CA05A233588}" type="pres">
      <dgm:prSet presAssocID="{440E90E8-5B4D-4CD2-A6EA-ABF2D6A3CB07}" presName="descendantText" presStyleLbl="alignNode1" presStyleIdx="1" presStyleCnt="6">
        <dgm:presLayoutVars>
          <dgm:bulletEnabled/>
        </dgm:presLayoutVars>
      </dgm:prSet>
      <dgm:spPr/>
    </dgm:pt>
    <dgm:pt modelId="{BC2E9C11-8D13-4722-B305-1080BBC2836C}" type="pres">
      <dgm:prSet presAssocID="{580A3698-6990-4F7D-8473-C7AC1D0C3F57}" presName="sp" presStyleCnt="0"/>
      <dgm:spPr/>
    </dgm:pt>
    <dgm:pt modelId="{A6830515-37E0-4601-B15F-3679E4F4DCBA}" type="pres">
      <dgm:prSet presAssocID="{5C6336E0-0E1D-45BD-8E24-929D48643096}" presName="linNode" presStyleCnt="0"/>
      <dgm:spPr/>
    </dgm:pt>
    <dgm:pt modelId="{8D42FD7A-8A5B-491F-B546-DC98CCF42C2B}" type="pres">
      <dgm:prSet presAssocID="{5C6336E0-0E1D-45BD-8E24-929D48643096}" presName="parentText" presStyleLbl="solidFgAcc1" presStyleIdx="2" presStyleCnt="6">
        <dgm:presLayoutVars>
          <dgm:chMax val="1"/>
          <dgm:bulletEnabled/>
        </dgm:presLayoutVars>
      </dgm:prSet>
      <dgm:spPr/>
    </dgm:pt>
    <dgm:pt modelId="{0BD48AF2-21B0-4E36-A1A6-347FAB2933F0}" type="pres">
      <dgm:prSet presAssocID="{5C6336E0-0E1D-45BD-8E24-929D48643096}" presName="descendantText" presStyleLbl="alignNode1" presStyleIdx="2" presStyleCnt="6">
        <dgm:presLayoutVars>
          <dgm:bulletEnabled/>
        </dgm:presLayoutVars>
      </dgm:prSet>
      <dgm:spPr/>
    </dgm:pt>
    <dgm:pt modelId="{803BDCA8-FD7C-4B16-8E01-C3FB5B5B4203}" type="pres">
      <dgm:prSet presAssocID="{F4AB8416-9D02-48C1-A595-2F9B686FDD96}" presName="sp" presStyleCnt="0"/>
      <dgm:spPr/>
    </dgm:pt>
    <dgm:pt modelId="{8883CF0E-0027-4078-A462-57E47BCD7C7B}" type="pres">
      <dgm:prSet presAssocID="{B719247E-6FF9-497C-8354-EC24C7846B38}" presName="linNode" presStyleCnt="0"/>
      <dgm:spPr/>
    </dgm:pt>
    <dgm:pt modelId="{F34379DA-4B0D-4A0F-8EE3-F2E2364FACA6}" type="pres">
      <dgm:prSet presAssocID="{B719247E-6FF9-497C-8354-EC24C7846B38}" presName="parentText" presStyleLbl="solidFgAcc1" presStyleIdx="3" presStyleCnt="6">
        <dgm:presLayoutVars>
          <dgm:chMax val="1"/>
          <dgm:bulletEnabled/>
        </dgm:presLayoutVars>
      </dgm:prSet>
      <dgm:spPr/>
    </dgm:pt>
    <dgm:pt modelId="{BDB25219-D842-4EC9-8A9A-816068F64358}" type="pres">
      <dgm:prSet presAssocID="{B719247E-6FF9-497C-8354-EC24C7846B38}" presName="descendantText" presStyleLbl="alignNode1" presStyleIdx="3" presStyleCnt="6">
        <dgm:presLayoutVars>
          <dgm:bulletEnabled/>
        </dgm:presLayoutVars>
      </dgm:prSet>
      <dgm:spPr/>
    </dgm:pt>
    <dgm:pt modelId="{B63F9069-A0AA-4BA4-BFA4-EF9BEAE7DF79}" type="pres">
      <dgm:prSet presAssocID="{4A164816-9BFE-4D41-8DAD-3126C9354DAB}" presName="sp" presStyleCnt="0"/>
      <dgm:spPr/>
    </dgm:pt>
    <dgm:pt modelId="{1C8F3F7A-23AF-4A46-9C00-E0682E3A764A}" type="pres">
      <dgm:prSet presAssocID="{6B85420D-9F98-4BFD-9ED0-F72D04C4192E}" presName="linNode" presStyleCnt="0"/>
      <dgm:spPr/>
    </dgm:pt>
    <dgm:pt modelId="{7C1EE4E8-4D37-4A9F-A6AA-63DE85F47F77}" type="pres">
      <dgm:prSet presAssocID="{6B85420D-9F98-4BFD-9ED0-F72D04C4192E}" presName="parentText" presStyleLbl="solidFgAcc1" presStyleIdx="4" presStyleCnt="6">
        <dgm:presLayoutVars>
          <dgm:chMax val="1"/>
          <dgm:bulletEnabled/>
        </dgm:presLayoutVars>
      </dgm:prSet>
      <dgm:spPr/>
    </dgm:pt>
    <dgm:pt modelId="{A8BDEDB9-AF7D-4C1D-92C2-C519342FB93F}" type="pres">
      <dgm:prSet presAssocID="{6B85420D-9F98-4BFD-9ED0-F72D04C4192E}" presName="descendantText" presStyleLbl="alignNode1" presStyleIdx="4" presStyleCnt="6">
        <dgm:presLayoutVars>
          <dgm:bulletEnabled/>
        </dgm:presLayoutVars>
      </dgm:prSet>
      <dgm:spPr/>
    </dgm:pt>
    <dgm:pt modelId="{067C02BB-8FDE-4792-A9F3-D719903130FE}" type="pres">
      <dgm:prSet presAssocID="{0A6B8FD4-5ABF-4D20-AF21-B1C37376605D}" presName="sp" presStyleCnt="0"/>
      <dgm:spPr/>
    </dgm:pt>
    <dgm:pt modelId="{CD70C632-F9FB-4674-9770-DDFACD775CF8}" type="pres">
      <dgm:prSet presAssocID="{D8A6A4F1-0DEB-4A08-85E2-B6F27667060B}" presName="linNode" presStyleCnt="0"/>
      <dgm:spPr/>
    </dgm:pt>
    <dgm:pt modelId="{2B6FF34C-0FE8-44F3-94BF-AFEE8D5D0F5A}" type="pres">
      <dgm:prSet presAssocID="{D8A6A4F1-0DEB-4A08-85E2-B6F27667060B}" presName="parentText" presStyleLbl="solidFgAcc1" presStyleIdx="5" presStyleCnt="6">
        <dgm:presLayoutVars>
          <dgm:chMax val="1"/>
          <dgm:bulletEnabled/>
        </dgm:presLayoutVars>
      </dgm:prSet>
      <dgm:spPr/>
    </dgm:pt>
    <dgm:pt modelId="{A4760D8C-DA50-4B4D-99DD-AE3B472C8D47}" type="pres">
      <dgm:prSet presAssocID="{D8A6A4F1-0DEB-4A08-85E2-B6F27667060B}" presName="descendantText" presStyleLbl="alignNode1" presStyleIdx="5" presStyleCnt="6">
        <dgm:presLayoutVars>
          <dgm:bulletEnabled/>
        </dgm:presLayoutVars>
      </dgm:prSet>
      <dgm:spPr/>
    </dgm:pt>
  </dgm:ptLst>
  <dgm:cxnLst>
    <dgm:cxn modelId="{292F5007-CEFF-4BAD-A443-E52F3F09539B}" type="presOf" srcId="{DCF3FD5F-3FC7-4915-9C4B-8620B51EF827}" destId="{0BD48AF2-21B0-4E36-A1A6-347FAB2933F0}" srcOrd="0" destOrd="0" presId="urn:microsoft.com/office/officeart/2016/7/layout/VerticalHollowActionList"/>
    <dgm:cxn modelId="{35503615-D60B-43AF-90BC-230D7BBA68B8}" srcId="{69D80E8B-6972-4D43-AEB5-5926160CDD0B}" destId="{6B85420D-9F98-4BFD-9ED0-F72D04C4192E}" srcOrd="4" destOrd="0" parTransId="{52B4E7BE-F6DA-40DB-8185-AFBBB608BEED}" sibTransId="{0A6B8FD4-5ABF-4D20-AF21-B1C37376605D}"/>
    <dgm:cxn modelId="{3688B51B-31F1-4138-9A8D-03E8B0E4DF8D}" type="presOf" srcId="{4CA06CDA-4B14-4C86-8CBB-583692AB4AAA}" destId="{3FA6A511-E457-490C-BB2E-5CA05A233588}" srcOrd="0" destOrd="0" presId="urn:microsoft.com/office/officeart/2016/7/layout/VerticalHollowActionList"/>
    <dgm:cxn modelId="{B6010F22-3383-492E-9174-48EB28385CD8}" type="presOf" srcId="{38F7B572-306E-4497-A517-C83FF25C2CF9}" destId="{75909636-D495-4280-967E-9EC353A7C1CF}" srcOrd="0" destOrd="0" presId="urn:microsoft.com/office/officeart/2016/7/layout/VerticalHollowActionList"/>
    <dgm:cxn modelId="{ADA51C45-300F-403D-BB31-3DE26C8CD819}" type="presOf" srcId="{2FFC52CF-1A33-441E-AA60-2450D0F25F8E}" destId="{BDB25219-D842-4EC9-8A9A-816068F64358}" srcOrd="0" destOrd="0" presId="urn:microsoft.com/office/officeart/2016/7/layout/VerticalHollowActionList"/>
    <dgm:cxn modelId="{944E1F46-1B5A-499D-83DB-967862167683}" type="presOf" srcId="{69D80E8B-6972-4D43-AEB5-5926160CDD0B}" destId="{BFD368AF-0792-4570-914A-A2B89795690A}" srcOrd="0" destOrd="0" presId="urn:microsoft.com/office/officeart/2016/7/layout/VerticalHollowActionList"/>
    <dgm:cxn modelId="{435B2266-C716-423B-980A-2F8A6E9269AF}" srcId="{440E90E8-5B4D-4CD2-A6EA-ABF2D6A3CB07}" destId="{4CA06CDA-4B14-4C86-8CBB-583692AB4AAA}" srcOrd="0" destOrd="0" parTransId="{36526295-8512-40E6-8966-34AD89B7DD53}" sibTransId="{F9CF4157-5C20-467C-A383-89B5732DC0A4}"/>
    <dgm:cxn modelId="{7B65FF6C-3A58-4401-A70B-FEA2284664E5}" srcId="{69D80E8B-6972-4D43-AEB5-5926160CDD0B}" destId="{5C6336E0-0E1D-45BD-8E24-929D48643096}" srcOrd="2" destOrd="0" parTransId="{73A3B743-CE88-476C-BDBE-63064A501040}" sibTransId="{F4AB8416-9D02-48C1-A595-2F9B686FDD96}"/>
    <dgm:cxn modelId="{A3ADBC4E-B0D2-40F5-8766-CE1FEE358411}" srcId="{B719247E-6FF9-497C-8354-EC24C7846B38}" destId="{2FFC52CF-1A33-441E-AA60-2450D0F25F8E}" srcOrd="0" destOrd="0" parTransId="{1B55CFA7-A65B-4D7C-AA03-F326B72EB016}" sibTransId="{A7A108E8-159C-418B-9445-BF35B24F587C}"/>
    <dgm:cxn modelId="{512B0F71-5C34-44C9-985B-08269896B2D0}" type="presOf" srcId="{D8A6A4F1-0DEB-4A08-85E2-B6F27667060B}" destId="{2B6FF34C-0FE8-44F3-94BF-AFEE8D5D0F5A}" srcOrd="0" destOrd="0" presId="urn:microsoft.com/office/officeart/2016/7/layout/VerticalHollowActionList"/>
    <dgm:cxn modelId="{F4EA1C54-9666-4D27-9DCD-0FE1569D9140}" type="presOf" srcId="{FE3CD7DC-75DB-41E1-84AD-BD09A1F5E10B}" destId="{A4760D8C-DA50-4B4D-99DD-AE3B472C8D47}" srcOrd="0" destOrd="0" presId="urn:microsoft.com/office/officeart/2016/7/layout/VerticalHollowActionList"/>
    <dgm:cxn modelId="{1F04D896-6AE4-441E-94A4-93E1290664D8}" srcId="{69D80E8B-6972-4D43-AEB5-5926160CDD0B}" destId="{B719247E-6FF9-497C-8354-EC24C7846B38}" srcOrd="3" destOrd="0" parTransId="{ED701CC8-3817-4EE7-B853-420F7EADF7E2}" sibTransId="{4A164816-9BFE-4D41-8DAD-3126C9354DAB}"/>
    <dgm:cxn modelId="{BF6121B4-6233-4FCB-8334-D6ADB4949A06}" srcId="{6B85420D-9F98-4BFD-9ED0-F72D04C4192E}" destId="{870FCA5A-5D6F-479A-9913-60D5229CACA4}" srcOrd="0" destOrd="0" parTransId="{73310DF5-6BE1-49DE-AFC0-A892B97927D8}" sibTransId="{0C692B9F-7D11-429E-A2C1-F892645370D9}"/>
    <dgm:cxn modelId="{BE7D3CBF-7995-42AE-B527-9BEBB0C53139}" type="presOf" srcId="{B719247E-6FF9-497C-8354-EC24C7846B38}" destId="{F34379DA-4B0D-4A0F-8EE3-F2E2364FACA6}" srcOrd="0" destOrd="0" presId="urn:microsoft.com/office/officeart/2016/7/layout/VerticalHollowActionList"/>
    <dgm:cxn modelId="{C19D82C6-00EA-4F6E-9D68-1F167EE0A752}" srcId="{69D80E8B-6972-4D43-AEB5-5926160CDD0B}" destId="{D8A6A4F1-0DEB-4A08-85E2-B6F27667060B}" srcOrd="5" destOrd="0" parTransId="{C1909791-F2DB-4BEC-8796-8D08FCBD10B8}" sibTransId="{B7850D88-04AA-40D7-8671-C72C4DC5D7A0}"/>
    <dgm:cxn modelId="{5094D1C6-4160-40DB-9658-FE55A5245233}" srcId="{38F7B572-306E-4497-A517-C83FF25C2CF9}" destId="{6F9EC0CA-133D-43F4-8C6C-12CB9E8625E7}" srcOrd="0" destOrd="0" parTransId="{7C83BDC0-9ECB-4DF9-B100-F7DF190988B1}" sibTransId="{7428AD39-6D3D-4976-978D-FB6F2FF52FDB}"/>
    <dgm:cxn modelId="{55A9F0C7-EBFC-4A00-96A2-320F8974F133}" srcId="{69D80E8B-6972-4D43-AEB5-5926160CDD0B}" destId="{38F7B572-306E-4497-A517-C83FF25C2CF9}" srcOrd="0" destOrd="0" parTransId="{D16BC50B-3713-4648-BD39-5F42FF236E7E}" sibTransId="{9FEDAE91-20EA-450E-85B7-F90FEE472FD0}"/>
    <dgm:cxn modelId="{30B863C9-D55C-4398-9390-04B0959B7937}" type="presOf" srcId="{5C6336E0-0E1D-45BD-8E24-929D48643096}" destId="{8D42FD7A-8A5B-491F-B546-DC98CCF42C2B}" srcOrd="0" destOrd="0" presId="urn:microsoft.com/office/officeart/2016/7/layout/VerticalHollowActionList"/>
    <dgm:cxn modelId="{51504DD1-08E3-41A9-BD59-D48084B1D935}" type="presOf" srcId="{870FCA5A-5D6F-479A-9913-60D5229CACA4}" destId="{A8BDEDB9-AF7D-4C1D-92C2-C519342FB93F}" srcOrd="0" destOrd="0" presId="urn:microsoft.com/office/officeart/2016/7/layout/VerticalHollowActionList"/>
    <dgm:cxn modelId="{0B941FD5-5AC9-481C-BD0D-7EE92886A64D}" type="presOf" srcId="{440E90E8-5B4D-4CD2-A6EA-ABF2D6A3CB07}" destId="{F0C5EA87-0C7F-4D77-A9B5-D30DD600BC17}" srcOrd="0" destOrd="0" presId="urn:microsoft.com/office/officeart/2016/7/layout/VerticalHollowActionList"/>
    <dgm:cxn modelId="{B6ABAFDA-51E4-4114-9B6E-62831B9C47B0}" type="presOf" srcId="{6F9EC0CA-133D-43F4-8C6C-12CB9E8625E7}" destId="{75B4C75C-4FDD-4F19-AA95-C4F49E775CDD}" srcOrd="0" destOrd="0" presId="urn:microsoft.com/office/officeart/2016/7/layout/VerticalHollowActionList"/>
    <dgm:cxn modelId="{509D31E1-6F9C-4154-A60E-850C5FE17A80}" srcId="{69D80E8B-6972-4D43-AEB5-5926160CDD0B}" destId="{440E90E8-5B4D-4CD2-A6EA-ABF2D6A3CB07}" srcOrd="1" destOrd="0" parTransId="{99059468-2D26-42FF-AD67-A32CEB572698}" sibTransId="{580A3698-6990-4F7D-8473-C7AC1D0C3F57}"/>
    <dgm:cxn modelId="{0B1FE0F3-FF03-4BAD-A220-93B793BA9152}" srcId="{5C6336E0-0E1D-45BD-8E24-929D48643096}" destId="{DCF3FD5F-3FC7-4915-9C4B-8620B51EF827}" srcOrd="0" destOrd="0" parTransId="{47347540-A057-4EC1-9403-7E25592E4E34}" sibTransId="{05DFF4A9-6BFC-496D-ADB5-4BAC428B8131}"/>
    <dgm:cxn modelId="{2C9BBCF7-D5C3-420C-ABA1-6B9AD0470FE0}" srcId="{D8A6A4F1-0DEB-4A08-85E2-B6F27667060B}" destId="{FE3CD7DC-75DB-41E1-84AD-BD09A1F5E10B}" srcOrd="0" destOrd="0" parTransId="{4A98AE16-A515-47B1-8C46-D9A76AD407FF}" sibTransId="{340B4B89-4450-4EC0-B7EF-D803F2204F3F}"/>
    <dgm:cxn modelId="{48227CF9-588F-4508-8619-0ED5FE6288C8}" type="presOf" srcId="{6B85420D-9F98-4BFD-9ED0-F72D04C4192E}" destId="{7C1EE4E8-4D37-4A9F-A6AA-63DE85F47F77}" srcOrd="0" destOrd="0" presId="urn:microsoft.com/office/officeart/2016/7/layout/VerticalHollowActionList"/>
    <dgm:cxn modelId="{F10BF357-A877-4202-89A7-0B59AFD7DAFD}" type="presParOf" srcId="{BFD368AF-0792-4570-914A-A2B89795690A}" destId="{5966651B-7F27-4C9F-AC64-448C7DC161B8}" srcOrd="0" destOrd="0" presId="urn:microsoft.com/office/officeart/2016/7/layout/VerticalHollowActionList"/>
    <dgm:cxn modelId="{E6EBE733-173A-439A-AC63-34648DB5B1EB}" type="presParOf" srcId="{5966651B-7F27-4C9F-AC64-448C7DC161B8}" destId="{75909636-D495-4280-967E-9EC353A7C1CF}" srcOrd="0" destOrd="0" presId="urn:microsoft.com/office/officeart/2016/7/layout/VerticalHollowActionList"/>
    <dgm:cxn modelId="{7D6BD83F-D9C7-4957-BF19-094F00DCA631}" type="presParOf" srcId="{5966651B-7F27-4C9F-AC64-448C7DC161B8}" destId="{75B4C75C-4FDD-4F19-AA95-C4F49E775CDD}" srcOrd="1" destOrd="0" presId="urn:microsoft.com/office/officeart/2016/7/layout/VerticalHollowActionList"/>
    <dgm:cxn modelId="{8227A780-900C-4251-9415-4E280387204F}" type="presParOf" srcId="{BFD368AF-0792-4570-914A-A2B89795690A}" destId="{786E79FE-B09F-4468-AD9E-033184619D29}" srcOrd="1" destOrd="0" presId="urn:microsoft.com/office/officeart/2016/7/layout/VerticalHollowActionList"/>
    <dgm:cxn modelId="{D3EB7D47-452C-4EDE-A1D5-7CD32D5064BA}" type="presParOf" srcId="{BFD368AF-0792-4570-914A-A2B89795690A}" destId="{5468C98D-CC3B-45EA-ADA5-7D5733A8B93E}" srcOrd="2" destOrd="0" presId="urn:microsoft.com/office/officeart/2016/7/layout/VerticalHollowActionList"/>
    <dgm:cxn modelId="{DAAF3EEE-900C-468B-8C07-958E51D88098}" type="presParOf" srcId="{5468C98D-CC3B-45EA-ADA5-7D5733A8B93E}" destId="{F0C5EA87-0C7F-4D77-A9B5-D30DD600BC17}" srcOrd="0" destOrd="0" presId="urn:microsoft.com/office/officeart/2016/7/layout/VerticalHollowActionList"/>
    <dgm:cxn modelId="{6E87209D-3C7F-420A-A767-3CF52C8B04F0}" type="presParOf" srcId="{5468C98D-CC3B-45EA-ADA5-7D5733A8B93E}" destId="{3FA6A511-E457-490C-BB2E-5CA05A233588}" srcOrd="1" destOrd="0" presId="urn:microsoft.com/office/officeart/2016/7/layout/VerticalHollowActionList"/>
    <dgm:cxn modelId="{12D92F91-C864-40FA-9A6E-FE7AE7EAEA9C}" type="presParOf" srcId="{BFD368AF-0792-4570-914A-A2B89795690A}" destId="{BC2E9C11-8D13-4722-B305-1080BBC2836C}" srcOrd="3" destOrd="0" presId="urn:microsoft.com/office/officeart/2016/7/layout/VerticalHollowActionList"/>
    <dgm:cxn modelId="{3DBA3D69-FD45-4F13-B188-8C3C371B5723}" type="presParOf" srcId="{BFD368AF-0792-4570-914A-A2B89795690A}" destId="{A6830515-37E0-4601-B15F-3679E4F4DCBA}" srcOrd="4" destOrd="0" presId="urn:microsoft.com/office/officeart/2016/7/layout/VerticalHollowActionList"/>
    <dgm:cxn modelId="{C081977D-90D5-402E-94F2-8199A6BBAA28}" type="presParOf" srcId="{A6830515-37E0-4601-B15F-3679E4F4DCBA}" destId="{8D42FD7A-8A5B-491F-B546-DC98CCF42C2B}" srcOrd="0" destOrd="0" presId="urn:microsoft.com/office/officeart/2016/7/layout/VerticalHollowActionList"/>
    <dgm:cxn modelId="{E68CA05A-FC6E-403E-9E5D-CFE9E7DE6800}" type="presParOf" srcId="{A6830515-37E0-4601-B15F-3679E4F4DCBA}" destId="{0BD48AF2-21B0-4E36-A1A6-347FAB2933F0}" srcOrd="1" destOrd="0" presId="urn:microsoft.com/office/officeart/2016/7/layout/VerticalHollowActionList"/>
    <dgm:cxn modelId="{DE9F16EA-D1F9-425F-96C6-846C9163E65C}" type="presParOf" srcId="{BFD368AF-0792-4570-914A-A2B89795690A}" destId="{803BDCA8-FD7C-4B16-8E01-C3FB5B5B4203}" srcOrd="5" destOrd="0" presId="urn:microsoft.com/office/officeart/2016/7/layout/VerticalHollowActionList"/>
    <dgm:cxn modelId="{4193628A-4F4E-4B03-BE20-A42D5C37B2CD}" type="presParOf" srcId="{BFD368AF-0792-4570-914A-A2B89795690A}" destId="{8883CF0E-0027-4078-A462-57E47BCD7C7B}" srcOrd="6" destOrd="0" presId="urn:microsoft.com/office/officeart/2016/7/layout/VerticalHollowActionList"/>
    <dgm:cxn modelId="{E4CA6041-B685-44EC-AC7F-22F438DB8778}" type="presParOf" srcId="{8883CF0E-0027-4078-A462-57E47BCD7C7B}" destId="{F34379DA-4B0D-4A0F-8EE3-F2E2364FACA6}" srcOrd="0" destOrd="0" presId="urn:microsoft.com/office/officeart/2016/7/layout/VerticalHollowActionList"/>
    <dgm:cxn modelId="{A950BCED-630E-4EFC-8334-01F180F5205F}" type="presParOf" srcId="{8883CF0E-0027-4078-A462-57E47BCD7C7B}" destId="{BDB25219-D842-4EC9-8A9A-816068F64358}" srcOrd="1" destOrd="0" presId="urn:microsoft.com/office/officeart/2016/7/layout/VerticalHollowActionList"/>
    <dgm:cxn modelId="{17CB8AE2-E410-41FE-867D-168F0F1C43D2}" type="presParOf" srcId="{BFD368AF-0792-4570-914A-A2B89795690A}" destId="{B63F9069-A0AA-4BA4-BFA4-EF9BEAE7DF79}" srcOrd="7" destOrd="0" presId="urn:microsoft.com/office/officeart/2016/7/layout/VerticalHollowActionList"/>
    <dgm:cxn modelId="{F323F58B-62D3-45B1-BD0E-1D840021B902}" type="presParOf" srcId="{BFD368AF-0792-4570-914A-A2B89795690A}" destId="{1C8F3F7A-23AF-4A46-9C00-E0682E3A764A}" srcOrd="8" destOrd="0" presId="urn:microsoft.com/office/officeart/2016/7/layout/VerticalHollowActionList"/>
    <dgm:cxn modelId="{14884ABB-089D-4DD8-A8C4-91C588026D71}" type="presParOf" srcId="{1C8F3F7A-23AF-4A46-9C00-E0682E3A764A}" destId="{7C1EE4E8-4D37-4A9F-A6AA-63DE85F47F77}" srcOrd="0" destOrd="0" presId="urn:microsoft.com/office/officeart/2016/7/layout/VerticalHollowActionList"/>
    <dgm:cxn modelId="{6EC1E002-E7E5-4E0F-BAF2-27B355B454E7}" type="presParOf" srcId="{1C8F3F7A-23AF-4A46-9C00-E0682E3A764A}" destId="{A8BDEDB9-AF7D-4C1D-92C2-C519342FB93F}" srcOrd="1" destOrd="0" presId="urn:microsoft.com/office/officeart/2016/7/layout/VerticalHollowActionList"/>
    <dgm:cxn modelId="{84603A54-DB1A-4183-9DB2-202D96CD9421}" type="presParOf" srcId="{BFD368AF-0792-4570-914A-A2B89795690A}" destId="{067C02BB-8FDE-4792-A9F3-D719903130FE}" srcOrd="9" destOrd="0" presId="urn:microsoft.com/office/officeart/2016/7/layout/VerticalHollowActionList"/>
    <dgm:cxn modelId="{139FC950-8973-4025-8B3F-C6DAE36BFDAA}" type="presParOf" srcId="{BFD368AF-0792-4570-914A-A2B89795690A}" destId="{CD70C632-F9FB-4674-9770-DDFACD775CF8}" srcOrd="10" destOrd="0" presId="urn:microsoft.com/office/officeart/2016/7/layout/VerticalHollowActionList"/>
    <dgm:cxn modelId="{1C5067BE-04E8-41E0-9A34-80F38796A3D0}" type="presParOf" srcId="{CD70C632-F9FB-4674-9770-DDFACD775CF8}" destId="{2B6FF34C-0FE8-44F3-94BF-AFEE8D5D0F5A}" srcOrd="0" destOrd="0" presId="urn:microsoft.com/office/officeart/2016/7/layout/VerticalHollowActionList"/>
    <dgm:cxn modelId="{80261860-C896-469D-A0C5-601C4FA88AF1}" type="presParOf" srcId="{CD70C632-F9FB-4674-9770-DDFACD775CF8}" destId="{A4760D8C-DA50-4B4D-99DD-AE3B472C8D47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616459-F398-4D55-A4A3-F6375A1C53ED}">
      <dsp:nvSpPr>
        <dsp:cNvPr id="0" name=""/>
        <dsp:cNvSpPr/>
      </dsp:nvSpPr>
      <dsp:spPr>
        <a:xfrm>
          <a:off x="233124" y="283017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D3BF55-D5C2-422B-A0B6-D927DC5A0897}">
      <dsp:nvSpPr>
        <dsp:cNvPr id="0" name=""/>
        <dsp:cNvSpPr/>
      </dsp:nvSpPr>
      <dsp:spPr>
        <a:xfrm>
          <a:off x="387829" y="437722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A3EDCE-3852-48C7-BE17-2E93028B99DE}">
      <dsp:nvSpPr>
        <dsp:cNvPr id="0" name=""/>
        <dsp:cNvSpPr/>
      </dsp:nvSpPr>
      <dsp:spPr>
        <a:xfrm>
          <a:off x="1067" y="1235048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Business Problem</a:t>
          </a:r>
          <a:endParaRPr lang="en-US" sz="1100" kern="1200"/>
        </a:p>
      </dsp:txBody>
      <dsp:txXfrm>
        <a:off x="1067" y="1235048"/>
        <a:ext cx="1190039" cy="476015"/>
      </dsp:txXfrm>
    </dsp:sp>
    <dsp:sp modelId="{AC542537-7665-4CA8-873D-945D2DCE9113}">
      <dsp:nvSpPr>
        <dsp:cNvPr id="0" name=""/>
        <dsp:cNvSpPr/>
      </dsp:nvSpPr>
      <dsp:spPr>
        <a:xfrm>
          <a:off x="1631420" y="283017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E8E109-7229-4459-BF40-B7C0F91D75F2}">
      <dsp:nvSpPr>
        <dsp:cNvPr id="0" name=""/>
        <dsp:cNvSpPr/>
      </dsp:nvSpPr>
      <dsp:spPr>
        <a:xfrm>
          <a:off x="1786125" y="437722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A56874-2A58-4D71-80C2-7A7616F40CD7}">
      <dsp:nvSpPr>
        <dsp:cNvPr id="0" name=""/>
        <dsp:cNvSpPr/>
      </dsp:nvSpPr>
      <dsp:spPr>
        <a:xfrm>
          <a:off x="1399363" y="1235048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Background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/ History</a:t>
          </a:r>
          <a:endParaRPr lang="en-US" sz="1100" kern="1200"/>
        </a:p>
      </dsp:txBody>
      <dsp:txXfrm>
        <a:off x="1399363" y="1235048"/>
        <a:ext cx="1190039" cy="476015"/>
      </dsp:txXfrm>
    </dsp:sp>
    <dsp:sp modelId="{180BF2EE-8A64-43A8-8033-3CD7FBFF439C}">
      <dsp:nvSpPr>
        <dsp:cNvPr id="0" name=""/>
        <dsp:cNvSpPr/>
      </dsp:nvSpPr>
      <dsp:spPr>
        <a:xfrm>
          <a:off x="3029716" y="283017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6D01A5-C74C-4B1C-97C1-02746424C947}">
      <dsp:nvSpPr>
        <dsp:cNvPr id="0" name=""/>
        <dsp:cNvSpPr/>
      </dsp:nvSpPr>
      <dsp:spPr>
        <a:xfrm>
          <a:off x="3184421" y="437722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9F6213-939E-4ECF-B0B4-94FCCEE22CCE}">
      <dsp:nvSpPr>
        <dsp:cNvPr id="0" name=""/>
        <dsp:cNvSpPr/>
      </dsp:nvSpPr>
      <dsp:spPr>
        <a:xfrm>
          <a:off x="2797658" y="1235048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Models</a:t>
          </a:r>
          <a:endParaRPr lang="en-US" sz="1100" kern="1200"/>
        </a:p>
      </dsp:txBody>
      <dsp:txXfrm>
        <a:off x="2797658" y="1235048"/>
        <a:ext cx="1190039" cy="476015"/>
      </dsp:txXfrm>
    </dsp:sp>
    <dsp:sp modelId="{2A4C0998-EFD5-4513-8591-F7EF50BB875C}">
      <dsp:nvSpPr>
        <dsp:cNvPr id="0" name=""/>
        <dsp:cNvSpPr/>
      </dsp:nvSpPr>
      <dsp:spPr>
        <a:xfrm>
          <a:off x="4428012" y="283017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9BA348-7872-48D1-9571-78A4A639FE3D}">
      <dsp:nvSpPr>
        <dsp:cNvPr id="0" name=""/>
        <dsp:cNvSpPr/>
      </dsp:nvSpPr>
      <dsp:spPr>
        <a:xfrm>
          <a:off x="4582717" y="437722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42807-3788-46C0-AF6C-4D2A985BA454}">
      <dsp:nvSpPr>
        <dsp:cNvPr id="0" name=""/>
        <dsp:cNvSpPr/>
      </dsp:nvSpPr>
      <dsp:spPr>
        <a:xfrm>
          <a:off x="4195954" y="1235048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Analysis</a:t>
          </a:r>
          <a:endParaRPr lang="en-US" sz="1100" kern="1200"/>
        </a:p>
      </dsp:txBody>
      <dsp:txXfrm>
        <a:off x="4195954" y="1235048"/>
        <a:ext cx="1190039" cy="476015"/>
      </dsp:txXfrm>
    </dsp:sp>
    <dsp:sp modelId="{E9B8E39D-462C-4353-9DE5-21385605E67E}">
      <dsp:nvSpPr>
        <dsp:cNvPr id="0" name=""/>
        <dsp:cNvSpPr/>
      </dsp:nvSpPr>
      <dsp:spPr>
        <a:xfrm>
          <a:off x="932272" y="2008573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F22570-54C1-463F-9C79-7BF0DE66BAB4}">
      <dsp:nvSpPr>
        <dsp:cNvPr id="0" name=""/>
        <dsp:cNvSpPr/>
      </dsp:nvSpPr>
      <dsp:spPr>
        <a:xfrm>
          <a:off x="1086977" y="2163278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5B5154-F715-4ED0-AB8A-1BA8709B97F7}">
      <dsp:nvSpPr>
        <dsp:cNvPr id="0" name=""/>
        <dsp:cNvSpPr/>
      </dsp:nvSpPr>
      <dsp:spPr>
        <a:xfrm>
          <a:off x="284367" y="2960605"/>
          <a:ext cx="2021733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Recommendations</a:t>
          </a:r>
          <a:endParaRPr lang="en-US" sz="1100" kern="1200"/>
        </a:p>
      </dsp:txBody>
      <dsp:txXfrm>
        <a:off x="284367" y="2960605"/>
        <a:ext cx="2021733" cy="476015"/>
      </dsp:txXfrm>
    </dsp:sp>
    <dsp:sp modelId="{E35ED632-98A8-4EFF-BA6E-D6701B9E8E41}">
      <dsp:nvSpPr>
        <dsp:cNvPr id="0" name=""/>
        <dsp:cNvSpPr/>
      </dsp:nvSpPr>
      <dsp:spPr>
        <a:xfrm>
          <a:off x="2746415" y="2008573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8A4CF2-2C51-4483-A90D-5D86C9C98DF3}">
      <dsp:nvSpPr>
        <dsp:cNvPr id="0" name=""/>
        <dsp:cNvSpPr/>
      </dsp:nvSpPr>
      <dsp:spPr>
        <a:xfrm>
          <a:off x="2901120" y="2163278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336705-2302-4A41-8C3C-BB96AF903953}">
      <dsp:nvSpPr>
        <dsp:cNvPr id="0" name=""/>
        <dsp:cNvSpPr/>
      </dsp:nvSpPr>
      <dsp:spPr>
        <a:xfrm>
          <a:off x="2514358" y="2960605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Ethical Issues</a:t>
          </a:r>
          <a:endParaRPr lang="en-US" sz="1100" kern="1200"/>
        </a:p>
      </dsp:txBody>
      <dsp:txXfrm>
        <a:off x="2514358" y="2960605"/>
        <a:ext cx="1190039" cy="476015"/>
      </dsp:txXfrm>
    </dsp:sp>
    <dsp:sp modelId="{631A0758-8B54-4B38-9112-55F0BECD3171}">
      <dsp:nvSpPr>
        <dsp:cNvPr id="0" name=""/>
        <dsp:cNvSpPr/>
      </dsp:nvSpPr>
      <dsp:spPr>
        <a:xfrm>
          <a:off x="4144711" y="2008573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FCCEB3-6CD7-473B-B058-407D96AEB38A}">
      <dsp:nvSpPr>
        <dsp:cNvPr id="0" name=""/>
        <dsp:cNvSpPr/>
      </dsp:nvSpPr>
      <dsp:spPr>
        <a:xfrm>
          <a:off x="4299416" y="2163278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E535AB-6963-48F9-8346-B83CB6DB9655}">
      <dsp:nvSpPr>
        <dsp:cNvPr id="0" name=""/>
        <dsp:cNvSpPr/>
      </dsp:nvSpPr>
      <dsp:spPr>
        <a:xfrm>
          <a:off x="3912654" y="2960605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References</a:t>
          </a:r>
          <a:endParaRPr lang="en-US" sz="1100" kern="1200"/>
        </a:p>
      </dsp:txBody>
      <dsp:txXfrm>
        <a:off x="3912654" y="2960605"/>
        <a:ext cx="1190039" cy="4760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B4C75C-4FDD-4F19-AA95-C4F49E775CDD}">
      <dsp:nvSpPr>
        <dsp:cNvPr id="0" name=""/>
        <dsp:cNvSpPr/>
      </dsp:nvSpPr>
      <dsp:spPr>
        <a:xfrm>
          <a:off x="1005840" y="531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solidFill>
                <a:schemeClr val="bg1"/>
              </a:solidFill>
            </a:rPr>
            <a:t>Use the Random Forest Model</a:t>
          </a:r>
        </a:p>
      </dsp:txBody>
      <dsp:txXfrm>
        <a:off x="1005840" y="531"/>
        <a:ext cx="4023360" cy="690519"/>
      </dsp:txXfrm>
    </dsp:sp>
    <dsp:sp modelId="{75909636-D495-4280-967E-9EC353A7C1CF}">
      <dsp:nvSpPr>
        <dsp:cNvPr id="0" name=""/>
        <dsp:cNvSpPr/>
      </dsp:nvSpPr>
      <dsp:spPr>
        <a:xfrm>
          <a:off x="0" y="531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Use</a:t>
          </a:r>
        </a:p>
      </dsp:txBody>
      <dsp:txXfrm>
        <a:off x="0" y="531"/>
        <a:ext cx="1005840" cy="690519"/>
      </dsp:txXfrm>
    </dsp:sp>
    <dsp:sp modelId="{3FA6A511-E457-490C-BB2E-5CA05A233588}">
      <dsp:nvSpPr>
        <dsp:cNvPr id="0" name=""/>
        <dsp:cNvSpPr/>
      </dsp:nvSpPr>
      <dsp:spPr>
        <a:xfrm>
          <a:off x="1005840" y="732482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solidFill>
                <a:schemeClr val="bg1"/>
              </a:solidFill>
            </a:rPr>
            <a:t>Feed it Borough, Square Footage, and Units</a:t>
          </a:r>
        </a:p>
      </dsp:txBody>
      <dsp:txXfrm>
        <a:off x="1005840" y="732482"/>
        <a:ext cx="4023360" cy="690519"/>
      </dsp:txXfrm>
    </dsp:sp>
    <dsp:sp modelId="{F0C5EA87-0C7F-4D77-A9B5-D30DD600BC17}">
      <dsp:nvSpPr>
        <dsp:cNvPr id="0" name=""/>
        <dsp:cNvSpPr/>
      </dsp:nvSpPr>
      <dsp:spPr>
        <a:xfrm>
          <a:off x="0" y="732482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Feed</a:t>
          </a:r>
        </a:p>
      </dsp:txBody>
      <dsp:txXfrm>
        <a:off x="0" y="732482"/>
        <a:ext cx="1005840" cy="690519"/>
      </dsp:txXfrm>
    </dsp:sp>
    <dsp:sp modelId="{0BD48AF2-21B0-4E36-A1A6-347FAB2933F0}">
      <dsp:nvSpPr>
        <dsp:cNvPr id="0" name=""/>
        <dsp:cNvSpPr/>
      </dsp:nvSpPr>
      <dsp:spPr>
        <a:xfrm>
          <a:off x="1005840" y="1464433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solidFill>
                <a:schemeClr val="bg1"/>
              </a:solidFill>
            </a:rPr>
            <a:t>Confidently Leverage Predictions</a:t>
          </a:r>
        </a:p>
      </dsp:txBody>
      <dsp:txXfrm>
        <a:off x="1005840" y="1464433"/>
        <a:ext cx="4023360" cy="690519"/>
      </dsp:txXfrm>
    </dsp:sp>
    <dsp:sp modelId="{8D42FD7A-8A5B-491F-B546-DC98CCF42C2B}">
      <dsp:nvSpPr>
        <dsp:cNvPr id="0" name=""/>
        <dsp:cNvSpPr/>
      </dsp:nvSpPr>
      <dsp:spPr>
        <a:xfrm>
          <a:off x="0" y="1464433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Leverage</a:t>
          </a:r>
        </a:p>
      </dsp:txBody>
      <dsp:txXfrm>
        <a:off x="0" y="1464433"/>
        <a:ext cx="1005840" cy="690519"/>
      </dsp:txXfrm>
    </dsp:sp>
    <dsp:sp modelId="{BDB25219-D842-4EC9-8A9A-816068F64358}">
      <dsp:nvSpPr>
        <dsp:cNvPr id="0" name=""/>
        <dsp:cNvSpPr/>
      </dsp:nvSpPr>
      <dsp:spPr>
        <a:xfrm>
          <a:off x="1005840" y="2196384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solidFill>
                <a:schemeClr val="bg1"/>
              </a:solidFill>
            </a:rPr>
            <a:t>Constantly Monitor Model</a:t>
          </a:r>
        </a:p>
      </dsp:txBody>
      <dsp:txXfrm>
        <a:off x="1005840" y="2196384"/>
        <a:ext cx="4023360" cy="690519"/>
      </dsp:txXfrm>
    </dsp:sp>
    <dsp:sp modelId="{F34379DA-4B0D-4A0F-8EE3-F2E2364FACA6}">
      <dsp:nvSpPr>
        <dsp:cNvPr id="0" name=""/>
        <dsp:cNvSpPr/>
      </dsp:nvSpPr>
      <dsp:spPr>
        <a:xfrm>
          <a:off x="0" y="2196384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Monitor</a:t>
          </a:r>
        </a:p>
      </dsp:txBody>
      <dsp:txXfrm>
        <a:off x="0" y="2196384"/>
        <a:ext cx="1005840" cy="690519"/>
      </dsp:txXfrm>
    </dsp:sp>
    <dsp:sp modelId="{A8BDEDB9-AF7D-4C1D-92C2-C519342FB93F}">
      <dsp:nvSpPr>
        <dsp:cNvPr id="0" name=""/>
        <dsp:cNvSpPr/>
      </dsp:nvSpPr>
      <dsp:spPr>
        <a:xfrm>
          <a:off x="1005840" y="2928335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solidFill>
                <a:schemeClr val="bg1"/>
              </a:solidFill>
            </a:rPr>
            <a:t>Explore New Features</a:t>
          </a:r>
        </a:p>
      </dsp:txBody>
      <dsp:txXfrm>
        <a:off x="1005840" y="2928335"/>
        <a:ext cx="4023360" cy="690519"/>
      </dsp:txXfrm>
    </dsp:sp>
    <dsp:sp modelId="{7C1EE4E8-4D37-4A9F-A6AA-63DE85F47F77}">
      <dsp:nvSpPr>
        <dsp:cNvPr id="0" name=""/>
        <dsp:cNvSpPr/>
      </dsp:nvSpPr>
      <dsp:spPr>
        <a:xfrm>
          <a:off x="0" y="2928335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Explore</a:t>
          </a:r>
        </a:p>
      </dsp:txBody>
      <dsp:txXfrm>
        <a:off x="0" y="2928335"/>
        <a:ext cx="1005840" cy="690519"/>
      </dsp:txXfrm>
    </dsp:sp>
    <dsp:sp modelId="{A4760D8C-DA50-4B4D-99DD-AE3B472C8D47}">
      <dsp:nvSpPr>
        <dsp:cNvPr id="0" name=""/>
        <dsp:cNvSpPr/>
      </dsp:nvSpPr>
      <dsp:spPr>
        <a:xfrm>
          <a:off x="1005840" y="3660286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solidFill>
                <a:schemeClr val="bg1"/>
              </a:solidFill>
            </a:rPr>
            <a:t>Factor in Current Climate…Interest Rates, Politics</a:t>
          </a:r>
        </a:p>
      </dsp:txBody>
      <dsp:txXfrm>
        <a:off x="1005840" y="3660286"/>
        <a:ext cx="4023360" cy="690519"/>
      </dsp:txXfrm>
    </dsp:sp>
    <dsp:sp modelId="{2B6FF34C-0FE8-44F3-94BF-AFEE8D5D0F5A}">
      <dsp:nvSpPr>
        <dsp:cNvPr id="0" name=""/>
        <dsp:cNvSpPr/>
      </dsp:nvSpPr>
      <dsp:spPr>
        <a:xfrm>
          <a:off x="0" y="3660286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Factor in</a:t>
          </a:r>
        </a:p>
      </dsp:txBody>
      <dsp:txXfrm>
        <a:off x="0" y="3660286"/>
        <a:ext cx="1005840" cy="6905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C5132-FFA3-4B02-9F09-22FCF40EFA7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C20D7-F8F1-4196-9585-26F31AFC8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jp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E42C9-243F-4DC5-AFF6-9D56B5FA9D63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EC444-603B-4F09-9A06-5917518DD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154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EC444-603B-4F09-9A06-5917518DD9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594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"/>
          <p:cNvSpPr/>
          <p:nvPr/>
        </p:nvSpPr>
        <p:spPr bwMode="invGray">
          <a:xfrm>
            <a:off x="0" y="3936697"/>
            <a:ext cx="12192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4114800"/>
            <a:ext cx="10515598" cy="1158446"/>
          </a:xfrm>
        </p:spPr>
        <p:txBody>
          <a:bodyPr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0515598" cy="474836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41693" y="365125"/>
            <a:ext cx="16002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344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92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429000"/>
            <a:ext cx="9601200" cy="1838519"/>
          </a:xfrm>
        </p:spPr>
        <p:txBody>
          <a:bodyPr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5340096"/>
            <a:ext cx="9601200" cy="47548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61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61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400800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7048"/>
            <a:ext cx="3429000" cy="1901952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838198" y="685800"/>
            <a:ext cx="6400800" cy="52578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8999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invGray">
          <a:xfrm>
            <a:off x="0" y="6492239"/>
            <a:ext cx="12188825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81000" y="6549715"/>
            <a:ext cx="8442158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2"/>
          </p:nvPr>
        </p:nvSpPr>
        <p:spPr>
          <a:xfrm>
            <a:off x="9685939" y="6549715"/>
            <a:ext cx="16678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0FE2824-C2A0-4931-BB32-60B24BDBB3CC}" type="datetimeFigureOut">
              <a:rPr lang="en-US" smtClean="0"/>
              <a:pPr/>
              <a:t>1/30/2024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799" y="6549715"/>
            <a:ext cx="44636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13333A4-2EF1-4B79-B68C-AB20E66B48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4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3.png"/><Relationship Id="rId4" Type="http://schemas.openxmlformats.org/officeDocument/2006/relationships/image" Target="../media/image14.jpeg"/><Relationship Id="rId9" Type="http://schemas.microsoft.com/office/2007/relationships/diagramDrawing" Target="../diagrams/drawin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hyperlink" Target="https://blogs.lse.ac.uk/usappblog/2019/06/05/racial-bias-means-people-of-color-are-excluded-at-each-stage-of-buying-a-house-helping-housing-inequality-to-persist/" TargetMode="Externa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isepropertymanagement.com/real-estate-contract-basics/#:~:text=Consideration%20is%20anything%20of%20legal,contract%20is%20not%20legally%20enforceable" TargetMode="External"/><Relationship Id="rId13" Type="http://schemas.openxmlformats.org/officeDocument/2006/relationships/hyperlink" Target="https://therealdeal.com/new-york/2023/06/26/brokers-cry-privacy-in-pushback-on-bill-exposing-llcs/" TargetMode="External"/><Relationship Id="rId3" Type="http://schemas.openxmlformats.org/officeDocument/2006/relationships/slideLayout" Target="../slideLayouts/slideLayout6.xml"/><Relationship Id="rId7" Type="http://schemas.openxmlformats.org/officeDocument/2006/relationships/hyperlink" Target="https://www.ncl.ac.uk/webtemplate/ask-assets/external/maths-resources/statistics/regression-and-correlation/coefficient-of-determination-r-squared.html" TargetMode="External"/><Relationship Id="rId12" Type="http://schemas.openxmlformats.org/officeDocument/2006/relationships/hyperlink" Target="https://www.gov.mb.ca/mao/public/fact_sheets/approaches_to_value.pdf" TargetMode="External"/><Relationship Id="rId2" Type="http://schemas.openxmlformats.org/officeDocument/2006/relationships/audio" Target="../media/media12.m4a"/><Relationship Id="rId16" Type="http://schemas.openxmlformats.org/officeDocument/2006/relationships/image" Target="../media/image3.png"/><Relationship Id="rId1" Type="http://schemas.microsoft.com/office/2007/relationships/media" Target="../media/media12.m4a"/><Relationship Id="rId6" Type="http://schemas.openxmlformats.org/officeDocument/2006/relationships/hyperlink" Target="https://www.habitat.org/stories/historic-housing-discrimination-us#:~:text=Black%20families%20were%20prevented%20from,redlined%E2%80%9D%20areas%20unsafe%20for%20lending" TargetMode="External"/><Relationship Id="rId11" Type="http://schemas.openxmlformats.org/officeDocument/2006/relationships/hyperlink" Target="https://www.sofi.com/learn/content/factors-that-affect-property-value/" TargetMode="External"/><Relationship Id="rId5" Type="http://schemas.openxmlformats.org/officeDocument/2006/relationships/hyperlink" Target="https://www.kaggle.com/datasets/new-york-city/nyc-property-sales" TargetMode="External"/><Relationship Id="rId15" Type="http://schemas.openxmlformats.org/officeDocument/2006/relationships/hyperlink" Target="https://www.statology.org/assumption-of-independence/" TargetMode="External"/><Relationship Id="rId10" Type="http://schemas.openxmlformats.org/officeDocument/2006/relationships/hyperlink" Target="https://sphweb.bumc.bu.edu/otlt/MPH-Modules/BS/R/R5_Correlation-Regression/R5_Correlation-Regression4.html#:~:text=There%20are%20four%20assumptions%20associated,are%20independent%20of%20each%20other" TargetMode="External"/><Relationship Id="rId4" Type="http://schemas.openxmlformats.org/officeDocument/2006/relationships/hyperlink" Target="https://www.nyc.gov/assets/finance/downloads/pdf/07pdf/glossary_rsf071607.pdf" TargetMode="External"/><Relationship Id="rId9" Type="http://schemas.openxmlformats.org/officeDocument/2006/relationships/hyperlink" Target="https://www.nyc.gov/site/finance/property/property-rolling-sales-data.page" TargetMode="External"/><Relationship Id="rId14" Type="http://schemas.openxmlformats.org/officeDocument/2006/relationships/hyperlink" Target="https://www.ibm.com/topics/random-forest#:~:text=Random%20forest%20is%20a%20commonly,both%20classification%20and%20regression%20problem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hyperlink" Target="https://www.linkedin.com/in/moshe-burnstein/" TargetMode="External"/><Relationship Id="rId5" Type="http://schemas.openxmlformats.org/officeDocument/2006/relationships/hyperlink" Target="https://mosheburnstein0.wixsite.com/moshe-burnstein-s-da" TargetMode="External"/><Relationship Id="rId4" Type="http://schemas.openxmlformats.org/officeDocument/2006/relationships/hyperlink" Target="https://github.com/mosheburnstein0/BurnsteinPortfolio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11" Type="http://schemas.openxmlformats.org/officeDocument/2006/relationships/image" Target="../media/image3.png"/><Relationship Id="rId5" Type="http://schemas.openxmlformats.org/officeDocument/2006/relationships/diagramData" Target="../diagrams/data1.xml"/><Relationship Id="rId10" Type="http://schemas.openxmlformats.org/officeDocument/2006/relationships/image" Target="../media/image4.jpe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hyperlink" Target="https://www.publicdomainpictures.net/en/view-image.php?image=229569&amp;picture=new-york-city-streets" TargetMode="Externa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4.xm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blogs.lse.ac.uk/usappblog/2019/06/18/why-house-prices-in-some-neighborhoods-and-regions-have-recovered-better-than-others-since-the-great-recession/" TargetMode="External"/><Relationship Id="rId5" Type="http://schemas.openxmlformats.org/officeDocument/2006/relationships/hyperlink" Target="https://www.flickr.com/photos/157342847@N06/44610903761" TargetMode="Externa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Predicting Property Values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By Moshe Burnstein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5290DA38-0508-72AA-9905-FD61FFD7C4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302">
        <p:fade/>
      </p:transition>
    </mc:Choice>
    <mc:Fallback xmlns="">
      <p:transition spd="med" advTm="153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51D0D-8986-4548-9445-E554B8E4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Recommendations</a:t>
            </a:r>
          </a:p>
        </p:txBody>
      </p:sp>
      <p:pic>
        <p:nvPicPr>
          <p:cNvPr id="4" name="Content Placeholder 3" descr="A city with a graph going up&#10;&#10;Description automatically generated">
            <a:extLst>
              <a:ext uri="{FF2B5EF4-FFF2-40B4-BE49-F238E27FC236}">
                <a16:creationId xmlns:a16="http://schemas.microsoft.com/office/drawing/2014/main" id="{F27451D1-362B-88D8-2371-36781C2324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131" y="1825625"/>
            <a:ext cx="4351338" cy="4351338"/>
          </a:xfrm>
        </p:spPr>
      </p:pic>
      <p:graphicFrame>
        <p:nvGraphicFramePr>
          <p:cNvPr id="26" name="TextBox 2">
            <a:extLst>
              <a:ext uri="{FF2B5EF4-FFF2-40B4-BE49-F238E27FC236}">
                <a16:creationId xmlns:a16="http://schemas.microsoft.com/office/drawing/2014/main" id="{C123FBBF-CCA8-362B-1F8E-99A942C0E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3341802"/>
              </p:ext>
            </p:extLst>
          </p:nvPr>
        </p:nvGraphicFramePr>
        <p:xfrm>
          <a:off x="6324600" y="1825625"/>
          <a:ext cx="50292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64A7D71-0403-1C75-926D-941E5E6A45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74368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5994">
        <p:fade/>
      </p:transition>
    </mc:Choice>
    <mc:Fallback xmlns="">
      <p:transition spd="med" advTm="359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6500092-D945-4DC9-A32D-8A96ADF24908}"/>
              </a:ext>
            </a:extLst>
          </p:cNvPr>
          <p:cNvSpPr txBox="1"/>
          <p:nvPr/>
        </p:nvSpPr>
        <p:spPr>
          <a:xfrm>
            <a:off x="7924800" y="1527048"/>
            <a:ext cx="3429000" cy="19019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Ethical Issues</a:t>
            </a:r>
          </a:p>
        </p:txBody>
      </p:sp>
      <p:pic>
        <p:nvPicPr>
          <p:cNvPr id="9" name="Picture 8" descr="A white sign with red text&#10;&#10;Description automatically generated">
            <a:extLst>
              <a:ext uri="{FF2B5EF4-FFF2-40B4-BE49-F238E27FC236}">
                <a16:creationId xmlns:a16="http://schemas.microsoft.com/office/drawing/2014/main" id="{EBC2E270-09F8-45AF-A42A-0731C189A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198" y="1714500"/>
            <a:ext cx="6400800" cy="3200400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4C6A33-E97D-4326-883E-6AEF552B5C61}"/>
              </a:ext>
            </a:extLst>
          </p:cNvPr>
          <p:cNvSpPr txBox="1"/>
          <p:nvPr/>
        </p:nvSpPr>
        <p:spPr>
          <a:xfrm>
            <a:off x="7924800" y="3581400"/>
            <a:ext cx="3428999" cy="228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1. Clearly Document Data Preprocessing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2. Ensure Legality of Using Personal Data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3. Explain Mechanics of Models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4. Still a Prediction, Albeit a Good One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5. Special Sensitivity From Real Estate Community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6. Gentrification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7. Open Lines of Communication With Locals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8. Ethical Audits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endParaRPr lang="en-US" sz="1000" kern="1200">
              <a:latin typeface="+mn-lt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7AA13B4-889B-4A67-5354-901BFC2CB1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2943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1597">
        <p:fade/>
      </p:transition>
    </mc:Choice>
    <mc:Fallback xmlns="">
      <p:transition spd="med" advTm="515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D45-057A-4B81-BC34-BA62E2C53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6200"/>
            <a:ext cx="12192000" cy="549274"/>
          </a:xfrm>
        </p:spPr>
        <p:txBody>
          <a:bodyPr>
            <a:normAutofit/>
          </a:bodyPr>
          <a:lstStyle/>
          <a:p>
            <a:pPr algn="ctr"/>
            <a:r>
              <a:rPr lang="en-US" sz="2800" b="1"/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1EFCBC-162D-4EBB-AD1E-CCD0CC56E192}"/>
              </a:ext>
            </a:extLst>
          </p:cNvPr>
          <p:cNvSpPr txBox="1"/>
          <p:nvPr/>
        </p:nvSpPr>
        <p:spPr>
          <a:xfrm>
            <a:off x="304800" y="625474"/>
            <a:ext cx="11544299" cy="6001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Glossary of terms for property sales files - nyc.gov. (n.d.).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https://www.nyc.gov/assets/finance/downloads/pdf/07pdf/glossary_rsf071607.pdf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 algn="just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C. of N. York (2017, September 22). </a:t>
            </a:r>
            <a:r>
              <a:rPr lang="en-US" sz="11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NYC property sales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Kaggle.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https://www.kaggle.com/datasets/new-york-city/nyc-property-sales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Historic housing discrimination in the U.S.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Habitat for Humanity. (n.d.).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https://www.habitat.org/stories/historic-housing-discrimination-us#:~:text=Black%20families%20were%20prevented%20from,redlined%E2%80%9D%20areas%20unsafe%20for%20lending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Numeracy, </a:t>
            </a:r>
            <a:r>
              <a:rPr lang="en-US" sz="1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Maths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statistics - academic skills kit. (n.d.).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https://www.ncl.ac.uk/webtemplate/ask-assets/external/maths-resources/statistics/regression-and-correlation/coefficient-of-determination-r-squared.html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 estate contract basics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Wise. (2017, June 7).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https://wisepropertymanagement.com/real-estate-contract-basics/#:~:text=Consideration%20is%20anything%20of%20legal,contract%20is%20not%20legally%20enforceable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Rolling Sales Data. (n.d.).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https://www.nyc.gov/site/finance/property/property-rolling-sales-data.page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Simple linear regression. (n.d.).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https://sphweb.bumc.bu.edu/otlt/MPH-Modules/BS/R/R5_Correlation-Regression/R5_Correlation-Regression4.html#:~:text=There%20are%20four%20assumptions%20associated,are%20independent%20of%20each%20other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SoFi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(2023, December 31). </a:t>
            </a:r>
            <a:r>
              <a:rPr lang="en-US" sz="11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 important factors that affect property value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https://www.sofi.com/learn/content/factors-that-affect-property-value/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three approaches to value - province of Manitoba. (n.d.-b).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https://www.gov.mb.ca/mao/public/fact_sheets/approaches_to_value.pdf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Wall, S. (2023, June 26). </a:t>
            </a:r>
            <a:r>
              <a:rPr lang="en-US" sz="11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Brokers criticize LLC transparency act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The Real Deal.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https://therealdeal.com/new-york/2023/06/26/brokers-cry-privacy-in-pushback-on-bill-exposing-llcs/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Random Forest?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IBM. (n.d.).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https://www.ibm.com/topics/random-forest#:~:text=Random%20forest%20is%20a%20commonly,both%20classification%20and%20regression%20problems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Zach. (2021, April 12). </a:t>
            </a:r>
            <a:r>
              <a:rPr lang="en-US" sz="1100" i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the Assumption of Independence in Statistics?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10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Statology</a:t>
            </a:r>
            <a:r>
              <a:rPr lang="en-US" sz="110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1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https://www.statology.org/assumption-of-independence/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039F7F9-ABA1-DE80-93B1-A166378F7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6512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873">
        <p:fade/>
      </p:transition>
    </mc:Choice>
    <mc:Fallback xmlns="">
      <p:transition spd="med" advTm="38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35208-F4AB-FAC9-C803-A4685023E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8559AF-5A58-D303-BCA7-472F52D1BA65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/>
              <a:t>Moshe Burnstein</a:t>
            </a:r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https://github.com/mosheburnstein0/BurnsteinPortfolio</a:t>
            </a: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https://mosheburnstein0.wixsite.com/moshe-burnstein-s-da</a:t>
            </a: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https://www.linkedin.com/in/moshe-burnstein/</a:t>
            </a: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00E6474-99E9-E98C-8734-729D492873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97639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001">
        <p:fade/>
      </p:transition>
    </mc:Choice>
    <mc:Fallback xmlns="">
      <p:transition spd="med" advTm="70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anchor="b">
            <a:normAutofit/>
          </a:bodyPr>
          <a:lstStyle/>
          <a:p>
            <a:r>
              <a:rPr lang="en-US" b="1"/>
              <a:t>Agenda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4AEF2613-C7CA-B9AC-04ED-EBE6102E09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8908522"/>
              </p:ext>
            </p:extLst>
          </p:nvPr>
        </p:nvGraphicFramePr>
        <p:xfrm>
          <a:off x="1163430" y="1825625"/>
          <a:ext cx="5387061" cy="3719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Picture 3" descr="A group of people looking at a large screen&#10;&#10;Description automatically generated">
            <a:extLst>
              <a:ext uri="{FF2B5EF4-FFF2-40B4-BE49-F238E27FC236}">
                <a16:creationId xmlns:a16="http://schemas.microsoft.com/office/drawing/2014/main" id="{83A728E2-EE27-3BFD-346B-D565D15F221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46"/>
          <a:stretch/>
        </p:blipFill>
        <p:spPr>
          <a:xfrm>
            <a:off x="7010400" y="1288719"/>
            <a:ext cx="4629952" cy="428056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3E12505-CD0E-035E-D84A-D273474724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8219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2323">
        <p:fade/>
      </p:transition>
    </mc:Choice>
    <mc:Fallback xmlns="">
      <p:transition spd="med" advTm="123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anchor="b">
            <a:normAutofit/>
          </a:bodyPr>
          <a:lstStyle/>
          <a:p>
            <a:r>
              <a:rPr lang="en-US"/>
              <a:t>Business Problem </a:t>
            </a:r>
          </a:p>
        </p:txBody>
      </p:sp>
      <p:pic>
        <p:nvPicPr>
          <p:cNvPr id="5" name="Picture 4" descr="A yellow taxi driving down a street&#10;&#10;Description automatically generated">
            <a:extLst>
              <a:ext uri="{FF2B5EF4-FFF2-40B4-BE49-F238E27FC236}">
                <a16:creationId xmlns:a16="http://schemas.microsoft.com/office/drawing/2014/main" id="{1C79D722-0DBA-41A8-8B0F-950152B3328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6870" r="11869" b="-1"/>
          <a:stretch/>
        </p:blipFill>
        <p:spPr>
          <a:xfrm>
            <a:off x="838200" y="685800"/>
            <a:ext cx="6400800" cy="5257800"/>
          </a:xfrm>
          <a:prstGeom prst="rect">
            <a:avLst/>
          </a:prstGeom>
          <a:noFill/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>
            <a:normAutofit/>
          </a:bodyPr>
          <a:lstStyle/>
          <a:p>
            <a:r>
              <a:rPr lang="en-US"/>
              <a:t>Predict New York City Property Values</a:t>
            </a:r>
          </a:p>
          <a:p>
            <a:r>
              <a:rPr lang="en-US"/>
              <a:t>Clarity Builds Trust</a:t>
            </a:r>
          </a:p>
          <a:p>
            <a:r>
              <a:rPr lang="en-US"/>
              <a:t>Buyers, Sellers, and Investors</a:t>
            </a:r>
          </a:p>
          <a:p>
            <a:r>
              <a:rPr lang="en-US"/>
              <a:t>Robust Real Estate Market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FB680B5-42A3-BEBB-D8B4-0CDC75B2AA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8379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7170">
        <p:fade/>
      </p:transition>
    </mc:Choice>
    <mc:Fallback xmlns="">
      <p:transition spd="med" advTm="271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anchor="b">
            <a:normAutofit/>
          </a:bodyPr>
          <a:lstStyle/>
          <a:p>
            <a:pPr algn="ctr"/>
            <a:r>
              <a:rPr lang="en-US"/>
              <a:t>Drivers of Real Estate Value</a:t>
            </a:r>
          </a:p>
        </p:txBody>
      </p:sp>
      <p:pic>
        <p:nvPicPr>
          <p:cNvPr id="10" name="Picture 9" descr="A stack of coins with a small house and a small plant growing from them&#10;&#10;Description automatically generated">
            <a:extLst>
              <a:ext uri="{FF2B5EF4-FFF2-40B4-BE49-F238E27FC236}">
                <a16:creationId xmlns:a16="http://schemas.microsoft.com/office/drawing/2014/main" id="{E9987F03-A271-5898-5EB6-C08E2BAB7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200" y="2354231"/>
            <a:ext cx="5029200" cy="3294126"/>
          </a:xfrm>
          <a:prstGeom prst="rect">
            <a:avLst/>
          </a:prstGeom>
          <a:noFill/>
        </p:spPr>
      </p:pic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9C71C546-236E-86F2-FF23-A14D1BE163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sz="1900"/>
              <a:t>Location</a:t>
            </a:r>
          </a:p>
          <a:p>
            <a:pPr marL="342900" indent="-342900">
              <a:buAutoNum type="arabicPeriod"/>
            </a:pPr>
            <a:r>
              <a:rPr lang="en-US" sz="1900"/>
              <a:t>Square Footage</a:t>
            </a:r>
          </a:p>
          <a:p>
            <a:pPr marL="342900" indent="-342900">
              <a:buAutoNum type="arabicPeriod"/>
            </a:pPr>
            <a:r>
              <a:rPr lang="en-US" sz="1900"/>
              <a:t>Comparable Properties</a:t>
            </a:r>
          </a:p>
          <a:p>
            <a:pPr marL="342900" indent="-342900">
              <a:buAutoNum type="arabicPeriod"/>
            </a:pPr>
            <a:r>
              <a:rPr lang="en-US" sz="1900"/>
              <a:t>Age of Property</a:t>
            </a:r>
          </a:p>
          <a:p>
            <a:pPr marL="342900" indent="-342900">
              <a:buAutoNum type="arabicPeriod"/>
            </a:pPr>
            <a:r>
              <a:rPr lang="en-US" sz="1900"/>
              <a:t>Condition</a:t>
            </a:r>
          </a:p>
          <a:p>
            <a:pPr marL="342900" indent="-342900">
              <a:buAutoNum type="arabicPeriod"/>
            </a:pPr>
            <a:r>
              <a:rPr lang="en-US" sz="1900"/>
              <a:t>Strength of Economy</a:t>
            </a:r>
          </a:p>
          <a:p>
            <a:pPr marL="342900" indent="-342900">
              <a:buAutoNum type="arabicPeriod"/>
            </a:pPr>
            <a:r>
              <a:rPr lang="en-US" sz="1900"/>
              <a:t>Interest Rates</a:t>
            </a:r>
          </a:p>
          <a:p>
            <a:pPr marL="342900" indent="-342900">
              <a:buAutoNum type="arabicPeriod"/>
            </a:pPr>
            <a:r>
              <a:rPr lang="en-US" sz="1900"/>
              <a:t>Income Approach</a:t>
            </a:r>
          </a:p>
          <a:p>
            <a:pPr marL="342900" indent="-342900">
              <a:buAutoNum type="arabicPeriod"/>
            </a:pPr>
            <a:r>
              <a:rPr lang="en-US" sz="1900"/>
              <a:t>Lenders, Buyers, Sellers Need to Know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1913A-5C4C-4532-01F5-2127DF95276A}"/>
              </a:ext>
            </a:extLst>
          </p:cNvPr>
          <p:cNvSpPr txBox="1"/>
          <p:nvPr/>
        </p:nvSpPr>
        <p:spPr>
          <a:xfrm>
            <a:off x="9482605" y="6870700"/>
            <a:ext cx="270939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 defTabSz="539496">
              <a:spcAft>
                <a:spcPts val="600"/>
              </a:spcAft>
            </a:pPr>
            <a:r>
              <a:rPr lang="en-US" sz="700" kern="1200">
                <a:solidFill>
                  <a:srgbClr val="FFFFFF"/>
                </a:solidFill>
                <a:hlinkClick r:id="rId6" tooltip="https://blogs.lse.ac.uk/usappblog/2019/06/18/why-house-prices-in-some-neighborhoods-and-regions-have-recovered-better-than-others-since-the-great-recess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kern="1200">
                <a:solidFill>
                  <a:srgbClr val="FFFFFF"/>
                </a:solidFill>
              </a:rPr>
              <a:t> by Unknown Author is licensed under </a:t>
            </a:r>
            <a:r>
              <a:rPr lang="en-US" sz="700" kern="12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890CD0-BFE1-159E-AC5C-1CAD234B070D}"/>
              </a:ext>
            </a:extLst>
          </p:cNvPr>
          <p:cNvSpPr txBox="1"/>
          <p:nvPr/>
        </p:nvSpPr>
        <p:spPr>
          <a:xfrm>
            <a:off x="6760510" y="6870700"/>
            <a:ext cx="270939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 defTabSz="539496">
              <a:spcAft>
                <a:spcPts val="600"/>
              </a:spcAft>
            </a:pPr>
            <a:r>
              <a:rPr lang="en-US" sz="700" kern="1200">
                <a:solidFill>
                  <a:srgbClr val="FFFFFF"/>
                </a:solidFill>
                <a:hlinkClick r:id="rId6" tooltip="https://blogs.lse.ac.uk/usappblog/2019/06/18/why-house-prices-in-some-neighborhoods-and-regions-have-recovered-better-than-others-since-the-great-recess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kern="1200">
                <a:solidFill>
                  <a:srgbClr val="FFFFFF"/>
                </a:solidFill>
              </a:rPr>
              <a:t> by Unknown Author is licensed under </a:t>
            </a:r>
            <a:r>
              <a:rPr lang="en-US" sz="700" kern="12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F23B494-CFB0-6239-4277-8C4347590E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4050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879">
        <p:fade/>
      </p:transition>
    </mc:Choice>
    <mc:Fallback xmlns="">
      <p:transition spd="med" advTm="308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anchor="b">
            <a:normAutofit/>
          </a:bodyPr>
          <a:lstStyle/>
          <a:p>
            <a:r>
              <a:rPr lang="en-US"/>
              <a:t>Snapshot of </a:t>
            </a:r>
            <a:r>
              <a:rPr lang="en-US" err="1"/>
              <a:t>Dataframe</a:t>
            </a:r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34915D7-3970-4D1B-9DFF-730BE72B9F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tretch/>
        </p:blipFill>
        <p:spPr>
          <a:xfrm>
            <a:off x="838200" y="2870868"/>
            <a:ext cx="10515600" cy="2260852"/>
          </a:xfr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4FB9BC-1A2B-EB44-9D4C-DEA5D96714FB}"/>
              </a:ext>
            </a:extLst>
          </p:cNvPr>
          <p:cNvSpPr txBox="1"/>
          <p:nvPr/>
        </p:nvSpPr>
        <p:spPr>
          <a:xfrm>
            <a:off x="7772400" y="609600"/>
            <a:ext cx="3581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Manhattan(1)</a:t>
            </a:r>
          </a:p>
          <a:p>
            <a:r>
              <a:rPr lang="en-US"/>
              <a:t>Bronx(2)</a:t>
            </a:r>
          </a:p>
          <a:p>
            <a:r>
              <a:rPr lang="en-US"/>
              <a:t>Brooklyn(3)</a:t>
            </a:r>
          </a:p>
          <a:p>
            <a:r>
              <a:rPr lang="en-US"/>
              <a:t>Queens(4)</a:t>
            </a:r>
          </a:p>
          <a:p>
            <a:r>
              <a:rPr lang="en-US"/>
              <a:t>Staten Island(5)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F406D77-58EE-178C-CBE9-7665CED0ED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198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0431">
        <p:fade/>
      </p:transition>
    </mc:Choice>
    <mc:Fallback xmlns="">
      <p:transition spd="med" advTm="704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356C2-F215-8D90-C1F0-E09D535C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anchor="b">
            <a:normAutofit/>
          </a:bodyPr>
          <a:lstStyle/>
          <a:p>
            <a:r>
              <a:rPr lang="en-US"/>
              <a:t>Correlations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E54D1C-B8E1-3D16-D2A0-AE4CD1D29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24698" y="-1"/>
            <a:ext cx="7476701" cy="6859874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CA710E6-A730-CEA9-285B-DB5063E60D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8289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920">
        <p:fade/>
      </p:transition>
    </mc:Choice>
    <mc:Fallback xmlns="">
      <p:transition spd="med" advTm="249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8E35F-D8F7-8F77-B785-C8B86937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1324"/>
            <a:ext cx="10515600" cy="777874"/>
          </a:xfrm>
        </p:spPr>
        <p:txBody>
          <a:bodyPr anchor="b">
            <a:normAutofit/>
          </a:bodyPr>
          <a:lstStyle/>
          <a:p>
            <a:r>
              <a:rPr lang="en-US"/>
              <a:t>Manhattan Outpaces in Price and Units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E894732-6E71-7879-366E-13CBFB8B79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19"/>
          <a:stretch/>
        </p:blipFill>
        <p:spPr bwMode="auto">
          <a:xfrm>
            <a:off x="7011569" y="1676400"/>
            <a:ext cx="5029200" cy="4351338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409DA26-E8C6-C740-CA3E-20640C1EE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96" y="1676401"/>
            <a:ext cx="685223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E590D92-9822-5453-660F-650F17F876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69477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929">
        <p:fade/>
      </p:transition>
    </mc:Choice>
    <mc:Fallback xmlns="">
      <p:transition spd="med" advTm="199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473074"/>
          </a:xfrm>
        </p:spPr>
        <p:txBody>
          <a:bodyPr>
            <a:normAutofit fontScale="90000"/>
          </a:bodyPr>
          <a:lstStyle/>
          <a:p>
            <a:pPr algn="ctr"/>
            <a:r>
              <a:rPr lang="en-US"/>
              <a:t>Models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957499"/>
            <a:ext cx="5906086" cy="732184"/>
          </a:xfrm>
        </p:spPr>
        <p:txBody>
          <a:bodyPr/>
          <a:lstStyle/>
          <a:p>
            <a:r>
              <a:rPr lang="en-US"/>
              <a:t>Linear Regression on all Features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688118B-BE90-63AA-8804-041759F875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b="11891"/>
          <a:stretch/>
        </p:blipFill>
        <p:spPr>
          <a:xfrm>
            <a:off x="1676400" y="1623139"/>
            <a:ext cx="6064399" cy="193548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3759045"/>
            <a:ext cx="5029200" cy="685800"/>
          </a:xfrm>
        </p:spPr>
        <p:txBody>
          <a:bodyPr/>
          <a:lstStyle/>
          <a:p>
            <a:r>
              <a:rPr lang="en-US" err="1"/>
              <a:t>Random</a:t>
            </a:r>
            <a:r>
              <a:rPr lang="en-US" u="sng" err="1"/>
              <a:t>Fo</a:t>
            </a:r>
            <a:r>
              <a:rPr lang="en-US" err="1"/>
              <a:t>rest</a:t>
            </a: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3D8168-5EAE-0C5F-AA9B-2B47A73A35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4707"/>
          <a:stretch/>
        </p:blipFill>
        <p:spPr>
          <a:xfrm>
            <a:off x="5791200" y="4557394"/>
            <a:ext cx="5788877" cy="193548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9586E16-7933-86C9-A3F4-7691FA85B9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87061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1846">
        <p:fade/>
      </p:transition>
    </mc:Choice>
    <mc:Fallback xmlns="">
      <p:transition spd="med" advTm="318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240FF-4CC6-E207-DB2C-1E6A18298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Price Affected by Units…Income Approach?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96407F-C1C4-D040-A2A7-D83B666470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2438400"/>
            <a:ext cx="11887200" cy="237744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2532520-2F3A-C82E-4B9B-7B648137BD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92615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3990">
        <p:fade/>
      </p:transition>
    </mc:Choice>
    <mc:Fallback xmlns="">
      <p:transition spd="med" advTm="439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ITY SKETCH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3.potx" id="{55B65C5C-2110-41C9-9432-67D739EC5CFC}" vid="{FDE12540-4521-4F30-863D-D54DD2EE1C3B}"/>
    </a:ext>
  </a:extLst>
</a:theme>
</file>

<file path=ppt/theme/theme2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2ee0805-54c1-48aa-9aa8-687198ef183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4837D5FEFE8440912692538FFEBA2C" ma:contentTypeVersion="17" ma:contentTypeDescription="Create a new document." ma:contentTypeScope="" ma:versionID="5ec5c1f78c09539cb94e741ea8928cb4">
  <xsd:schema xmlns:xsd="http://www.w3.org/2001/XMLSchema" xmlns:xs="http://www.w3.org/2001/XMLSchema" xmlns:p="http://schemas.microsoft.com/office/2006/metadata/properties" xmlns:ns3="a2ee0805-54c1-48aa-9aa8-687198ef183f" xmlns:ns4="6562a4aa-3888-44e9-b562-4b557ee9bba5" targetNamespace="http://schemas.microsoft.com/office/2006/metadata/properties" ma:root="true" ma:fieldsID="fb4ab3ae6b2ff03a367e7c56e68a6170" ns3:_="" ns4:_="">
    <xsd:import namespace="a2ee0805-54c1-48aa-9aa8-687198ef183f"/>
    <xsd:import namespace="6562a4aa-3888-44e9-b562-4b557ee9bba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DateTaken" minOccurs="0"/>
                <xsd:element ref="ns3:MediaLengthInSecond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e0805-54c1-48aa-9aa8-687198ef18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62a4aa-3888-44e9-b562-4b557ee9bba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A39BE22-FDD7-4B2C-A000-FF730718644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EE36490-C646-4BED-980E-853B8C290696}">
  <ds:schemaRefs>
    <ds:schemaRef ds:uri="6562a4aa-3888-44e9-b562-4b557ee9bba5"/>
    <ds:schemaRef ds:uri="a2ee0805-54c1-48aa-9aa8-687198ef183f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D11D02FB-4288-4B78-A402-86DB94E827E9}">
  <ds:schemaRefs>
    <ds:schemaRef ds:uri="6562a4aa-3888-44e9-b562-4b557ee9bba5"/>
    <ds:schemaRef ds:uri="a2ee0805-54c1-48aa-9aa8-687198ef183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738</Words>
  <Application>Microsoft Office PowerPoint</Application>
  <PresentationFormat>Widescreen</PresentationFormat>
  <Paragraphs>83</Paragraphs>
  <Slides>13</Slides>
  <Notes>2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Schoolbook</vt:lpstr>
      <vt:lpstr>CITY SKETCH 16X9</vt:lpstr>
      <vt:lpstr>Predicting Property Values</vt:lpstr>
      <vt:lpstr>Agenda</vt:lpstr>
      <vt:lpstr>Business Problem </vt:lpstr>
      <vt:lpstr>Drivers of Real Estate Value</vt:lpstr>
      <vt:lpstr>Snapshot of Dataframe</vt:lpstr>
      <vt:lpstr>Correlations</vt:lpstr>
      <vt:lpstr>Manhattan Outpaces in Price and Units</vt:lpstr>
      <vt:lpstr>Models</vt:lpstr>
      <vt:lpstr>Price Affected by Units…Income Approach?</vt:lpstr>
      <vt:lpstr>Recommendations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Property Values</dc:title>
  <dc:creator>Moshe Burnstein</dc:creator>
  <cp:lastModifiedBy>Moshe Burnstein</cp:lastModifiedBy>
  <cp:revision>3</cp:revision>
  <dcterms:created xsi:type="dcterms:W3CDTF">2024-01-25T19:42:53Z</dcterms:created>
  <dcterms:modified xsi:type="dcterms:W3CDTF">2024-01-31T04:25:58Z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0x010100084837D5FEFE8440912692538FFEBA2C</vt:lpwstr>
  </property>
</Properties>
</file>

<file path=docProps/thumbnail.jpeg>
</file>